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64" r:id="rId1"/>
  </p:sldMasterIdLst>
  <p:notesMasterIdLst>
    <p:notesMasterId r:id="rId27"/>
  </p:notesMasterIdLst>
  <p:handoutMasterIdLst>
    <p:handoutMasterId r:id="rId28"/>
  </p:handoutMasterIdLst>
  <p:sldIdLst>
    <p:sldId id="256" r:id="rId2"/>
    <p:sldId id="257" r:id="rId3"/>
    <p:sldId id="312" r:id="rId4"/>
    <p:sldId id="316" r:id="rId5"/>
    <p:sldId id="317" r:id="rId6"/>
    <p:sldId id="318" r:id="rId7"/>
    <p:sldId id="319" r:id="rId8"/>
    <p:sldId id="320" r:id="rId9"/>
    <p:sldId id="321" r:id="rId10"/>
    <p:sldId id="322" r:id="rId11"/>
    <p:sldId id="323" r:id="rId12"/>
    <p:sldId id="324" r:id="rId13"/>
    <p:sldId id="325" r:id="rId14"/>
    <p:sldId id="327" r:id="rId15"/>
    <p:sldId id="328" r:id="rId16"/>
    <p:sldId id="329" r:id="rId17"/>
    <p:sldId id="330" r:id="rId18"/>
    <p:sldId id="331" r:id="rId19"/>
    <p:sldId id="332" r:id="rId20"/>
    <p:sldId id="333" r:id="rId21"/>
    <p:sldId id="335" r:id="rId22"/>
    <p:sldId id="334" r:id="rId23"/>
    <p:sldId id="338" r:id="rId24"/>
    <p:sldId id="337" r:id="rId25"/>
    <p:sldId id="269" r:id="rId26"/>
  </p:sldIdLst>
  <p:sldSz cx="9144000" cy="6858000" type="screen4x3"/>
  <p:notesSz cx="6858000" cy="9144000"/>
  <p:defaultTextStyle>
    <a:defPPr>
      <a:defRPr lang="sl-S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91EA54A3-7E3E-418C-B001-CCF368AB7FDB}" v="31" dt="2021-05-31T19:13:42.618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1446" y="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microsoft.com/office/2015/10/relationships/revisionInfo" Target="revisionInfo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microsoft.com/office/2016/11/relationships/changesInfo" Target="changesInfos/changesInfo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viewProps" Target="viewProps.xml"/><Relationship Id="rId8" Type="http://schemas.openxmlformats.org/officeDocument/2006/relationships/slide" Target="slides/slide7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ani sani" userId="6f7984e5bcba0101" providerId="LiveId" clId="{91EA54A3-7E3E-418C-B001-CCF368AB7FDB}"/>
    <pc:docChg chg="undo custSel addSld delSld modSld">
      <pc:chgData name="Sani sani" userId="6f7984e5bcba0101" providerId="LiveId" clId="{91EA54A3-7E3E-418C-B001-CCF368AB7FDB}" dt="2021-05-31T19:17:32.228" v="3801" actId="255"/>
      <pc:docMkLst>
        <pc:docMk/>
      </pc:docMkLst>
      <pc:sldChg chg="modSp mod">
        <pc:chgData name="Sani sani" userId="6f7984e5bcba0101" providerId="LiveId" clId="{91EA54A3-7E3E-418C-B001-CCF368AB7FDB}" dt="2021-05-29T14:38:50.805" v="733" actId="20577"/>
        <pc:sldMkLst>
          <pc:docMk/>
          <pc:sldMk cId="0" sldId="256"/>
        </pc:sldMkLst>
        <pc:spChg chg="mod">
          <ac:chgData name="Sani sani" userId="6f7984e5bcba0101" providerId="LiveId" clId="{91EA54A3-7E3E-418C-B001-CCF368AB7FDB}" dt="2021-05-29T14:38:50.805" v="733" actId="20577"/>
          <ac:spMkLst>
            <pc:docMk/>
            <pc:sldMk cId="0" sldId="256"/>
            <ac:spMk id="2" creationId="{00000000-0000-0000-0000-000000000000}"/>
          </ac:spMkLst>
        </pc:spChg>
      </pc:sldChg>
      <pc:sldChg chg="addSp modSp mod">
        <pc:chgData name="Sani sani" userId="6f7984e5bcba0101" providerId="LiveId" clId="{91EA54A3-7E3E-418C-B001-CCF368AB7FDB}" dt="2021-05-31T17:01:32.800" v="2613" actId="14100"/>
        <pc:sldMkLst>
          <pc:docMk/>
          <pc:sldMk cId="0" sldId="257"/>
        </pc:sldMkLst>
        <pc:spChg chg="mod">
          <ac:chgData name="Sani sani" userId="6f7984e5bcba0101" providerId="LiveId" clId="{91EA54A3-7E3E-418C-B001-CCF368AB7FDB}" dt="2021-05-31T17:01:32.800" v="2613" actId="14100"/>
          <ac:spMkLst>
            <pc:docMk/>
            <pc:sldMk cId="0" sldId="257"/>
            <ac:spMk id="3" creationId="{00000000-0000-0000-0000-000000000000}"/>
          </ac:spMkLst>
        </pc:spChg>
        <pc:picChg chg="add mod modCrop">
          <ac:chgData name="Sani sani" userId="6f7984e5bcba0101" providerId="LiveId" clId="{91EA54A3-7E3E-418C-B001-CCF368AB7FDB}" dt="2021-05-29T16:13:08.462" v="819" actId="1076"/>
          <ac:picMkLst>
            <pc:docMk/>
            <pc:sldMk cId="0" sldId="257"/>
            <ac:picMk id="5" creationId="{34884276-8545-451C-BEF8-047BE49AED56}"/>
          </ac:picMkLst>
        </pc:picChg>
      </pc:sldChg>
      <pc:sldChg chg="modSp mod">
        <pc:chgData name="Sani sani" userId="6f7984e5bcba0101" providerId="LiveId" clId="{91EA54A3-7E3E-418C-B001-CCF368AB7FDB}" dt="2021-05-31T16:59:32.151" v="2609" actId="255"/>
        <pc:sldMkLst>
          <pc:docMk/>
          <pc:sldMk cId="0" sldId="269"/>
        </pc:sldMkLst>
        <pc:spChg chg="mod">
          <ac:chgData name="Sani sani" userId="6f7984e5bcba0101" providerId="LiveId" clId="{91EA54A3-7E3E-418C-B001-CCF368AB7FDB}" dt="2021-05-31T16:59:32.151" v="2609" actId="255"/>
          <ac:spMkLst>
            <pc:docMk/>
            <pc:sldMk cId="0" sldId="269"/>
            <ac:spMk id="5" creationId="{00000000-0000-0000-0000-000000000000}"/>
          </ac:spMkLst>
        </pc:spChg>
      </pc:sldChg>
      <pc:sldChg chg="del">
        <pc:chgData name="Sani sani" userId="6f7984e5bcba0101" providerId="LiveId" clId="{91EA54A3-7E3E-418C-B001-CCF368AB7FDB}" dt="2021-05-29T20:06:36.091" v="2567" actId="47"/>
        <pc:sldMkLst>
          <pc:docMk/>
          <pc:sldMk cId="0" sldId="285"/>
        </pc:sldMkLst>
      </pc:sldChg>
      <pc:sldChg chg="del">
        <pc:chgData name="Sani sani" userId="6f7984e5bcba0101" providerId="LiveId" clId="{91EA54A3-7E3E-418C-B001-CCF368AB7FDB}" dt="2021-05-29T20:06:36.807" v="2568" actId="47"/>
        <pc:sldMkLst>
          <pc:docMk/>
          <pc:sldMk cId="0" sldId="286"/>
        </pc:sldMkLst>
      </pc:sldChg>
      <pc:sldChg chg="del">
        <pc:chgData name="Sani sani" userId="6f7984e5bcba0101" providerId="LiveId" clId="{91EA54A3-7E3E-418C-B001-CCF368AB7FDB}" dt="2021-05-29T20:06:34.318" v="2565" actId="47"/>
        <pc:sldMkLst>
          <pc:docMk/>
          <pc:sldMk cId="0" sldId="287"/>
        </pc:sldMkLst>
      </pc:sldChg>
      <pc:sldChg chg="del">
        <pc:chgData name="Sani sani" userId="6f7984e5bcba0101" providerId="LiveId" clId="{91EA54A3-7E3E-418C-B001-CCF368AB7FDB}" dt="2021-05-29T20:06:33.052" v="2564" actId="47"/>
        <pc:sldMkLst>
          <pc:docMk/>
          <pc:sldMk cId="0" sldId="288"/>
        </pc:sldMkLst>
      </pc:sldChg>
      <pc:sldChg chg="del">
        <pc:chgData name="Sani sani" userId="6f7984e5bcba0101" providerId="LiveId" clId="{91EA54A3-7E3E-418C-B001-CCF368AB7FDB}" dt="2021-05-29T20:06:53.931" v="2574" actId="47"/>
        <pc:sldMkLst>
          <pc:docMk/>
          <pc:sldMk cId="0" sldId="290"/>
        </pc:sldMkLst>
      </pc:sldChg>
      <pc:sldChg chg="addSp delSp modSp del mod">
        <pc:chgData name="Sani sani" userId="6f7984e5bcba0101" providerId="LiveId" clId="{91EA54A3-7E3E-418C-B001-CCF368AB7FDB}" dt="2021-05-29T20:06:48.092" v="2573" actId="47"/>
        <pc:sldMkLst>
          <pc:docMk/>
          <pc:sldMk cId="2529452520" sldId="301"/>
        </pc:sldMkLst>
        <pc:spChg chg="del mod">
          <ac:chgData name="Sani sani" userId="6f7984e5bcba0101" providerId="LiveId" clId="{91EA54A3-7E3E-418C-B001-CCF368AB7FDB}" dt="2021-05-29T20:06:01.364" v="2558" actId="478"/>
          <ac:spMkLst>
            <pc:docMk/>
            <pc:sldMk cId="2529452520" sldId="301"/>
            <ac:spMk id="2" creationId="{00000000-0000-0000-0000-000000000000}"/>
          </ac:spMkLst>
        </pc:spChg>
        <pc:spChg chg="add del mod">
          <ac:chgData name="Sani sani" userId="6f7984e5bcba0101" providerId="LiveId" clId="{91EA54A3-7E3E-418C-B001-CCF368AB7FDB}" dt="2021-05-29T20:06:04.032" v="2559" actId="478"/>
          <ac:spMkLst>
            <pc:docMk/>
            <pc:sldMk cId="2529452520" sldId="301"/>
            <ac:spMk id="5" creationId="{2FB102DF-660E-44BF-8F92-AD6D2B0649C4}"/>
          </ac:spMkLst>
        </pc:spChg>
      </pc:sldChg>
      <pc:sldChg chg="del">
        <pc:chgData name="Sani sani" userId="6f7984e5bcba0101" providerId="LiveId" clId="{91EA54A3-7E3E-418C-B001-CCF368AB7FDB}" dt="2021-05-29T20:06:38.748" v="2570" actId="47"/>
        <pc:sldMkLst>
          <pc:docMk/>
          <pc:sldMk cId="3584602765" sldId="302"/>
        </pc:sldMkLst>
      </pc:sldChg>
      <pc:sldChg chg="del">
        <pc:chgData name="Sani sani" userId="6f7984e5bcba0101" providerId="LiveId" clId="{91EA54A3-7E3E-418C-B001-CCF368AB7FDB}" dt="2021-05-29T20:06:41.587" v="2572" actId="47"/>
        <pc:sldMkLst>
          <pc:docMk/>
          <pc:sldMk cId="3157048411" sldId="304"/>
        </pc:sldMkLst>
      </pc:sldChg>
      <pc:sldChg chg="del">
        <pc:chgData name="Sani sani" userId="6f7984e5bcba0101" providerId="LiveId" clId="{91EA54A3-7E3E-418C-B001-CCF368AB7FDB}" dt="2021-05-29T20:06:30.307" v="2563" actId="47"/>
        <pc:sldMkLst>
          <pc:docMk/>
          <pc:sldMk cId="805302263" sldId="305"/>
        </pc:sldMkLst>
      </pc:sldChg>
      <pc:sldChg chg="del">
        <pc:chgData name="Sani sani" userId="6f7984e5bcba0101" providerId="LiveId" clId="{91EA54A3-7E3E-418C-B001-CCF368AB7FDB}" dt="2021-05-29T20:06:40.007" v="2571" actId="47"/>
        <pc:sldMkLst>
          <pc:docMk/>
          <pc:sldMk cId="146641630" sldId="306"/>
        </pc:sldMkLst>
      </pc:sldChg>
      <pc:sldChg chg="del">
        <pc:chgData name="Sani sani" userId="6f7984e5bcba0101" providerId="LiveId" clId="{91EA54A3-7E3E-418C-B001-CCF368AB7FDB}" dt="2021-05-29T20:06:55.266" v="2575" actId="47"/>
        <pc:sldMkLst>
          <pc:docMk/>
          <pc:sldMk cId="697953450" sldId="307"/>
        </pc:sldMkLst>
      </pc:sldChg>
      <pc:sldChg chg="del">
        <pc:chgData name="Sani sani" userId="6f7984e5bcba0101" providerId="LiveId" clId="{91EA54A3-7E3E-418C-B001-CCF368AB7FDB}" dt="2021-05-29T20:06:17.589" v="2562" actId="47"/>
        <pc:sldMkLst>
          <pc:docMk/>
          <pc:sldMk cId="63801088" sldId="308"/>
        </pc:sldMkLst>
      </pc:sldChg>
      <pc:sldChg chg="del">
        <pc:chgData name="Sani sani" userId="6f7984e5bcba0101" providerId="LiveId" clId="{91EA54A3-7E3E-418C-B001-CCF368AB7FDB}" dt="2021-05-29T20:06:16.701" v="2561" actId="47"/>
        <pc:sldMkLst>
          <pc:docMk/>
          <pc:sldMk cId="4230124651" sldId="309"/>
        </pc:sldMkLst>
      </pc:sldChg>
      <pc:sldChg chg="del">
        <pc:chgData name="Sani sani" userId="6f7984e5bcba0101" providerId="LiveId" clId="{91EA54A3-7E3E-418C-B001-CCF368AB7FDB}" dt="2021-05-29T20:06:15.842" v="2560" actId="47"/>
        <pc:sldMkLst>
          <pc:docMk/>
          <pc:sldMk cId="736435277" sldId="311"/>
        </pc:sldMkLst>
      </pc:sldChg>
      <pc:sldChg chg="addSp delSp modSp mod">
        <pc:chgData name="Sani sani" userId="6f7984e5bcba0101" providerId="LiveId" clId="{91EA54A3-7E3E-418C-B001-CCF368AB7FDB}" dt="2021-05-29T17:00:11.073" v="1005" actId="20577"/>
        <pc:sldMkLst>
          <pc:docMk/>
          <pc:sldMk cId="0" sldId="312"/>
        </pc:sldMkLst>
        <pc:spChg chg="mod">
          <ac:chgData name="Sani sani" userId="6f7984e5bcba0101" providerId="LiveId" clId="{91EA54A3-7E3E-418C-B001-CCF368AB7FDB}" dt="2021-05-29T17:00:11.073" v="1005" actId="20577"/>
          <ac:spMkLst>
            <pc:docMk/>
            <pc:sldMk cId="0" sldId="312"/>
            <ac:spMk id="1025" creationId="{00000000-0000-0000-0000-000000000000}"/>
          </ac:spMkLst>
        </pc:spChg>
        <pc:graphicFrameChg chg="add mod modGraphic">
          <ac:chgData name="Sani sani" userId="6f7984e5bcba0101" providerId="LiveId" clId="{91EA54A3-7E3E-418C-B001-CCF368AB7FDB}" dt="2021-05-29T16:11:14.638" v="743" actId="1076"/>
          <ac:graphicFrameMkLst>
            <pc:docMk/>
            <pc:sldMk cId="0" sldId="312"/>
            <ac:graphicFrameMk id="5" creationId="{7F02EE98-4CD3-48F5-9C0C-E26E945448AA}"/>
          </ac:graphicFrameMkLst>
        </pc:graphicFrameChg>
        <pc:picChg chg="del">
          <ac:chgData name="Sani sani" userId="6f7984e5bcba0101" providerId="LiveId" clId="{91EA54A3-7E3E-418C-B001-CCF368AB7FDB}" dt="2021-05-24T08:02:03.480" v="214" actId="478"/>
          <ac:picMkLst>
            <pc:docMk/>
            <pc:sldMk cId="0" sldId="312"/>
            <ac:picMk id="7" creationId="{270C2CE4-91DC-4FEE-BB14-B939D9C3A1FD}"/>
          </ac:picMkLst>
        </pc:picChg>
      </pc:sldChg>
      <pc:sldChg chg="del">
        <pc:chgData name="Sani sani" userId="6f7984e5bcba0101" providerId="LiveId" clId="{91EA54A3-7E3E-418C-B001-CCF368AB7FDB}" dt="2021-05-29T20:06:37.777" v="2569" actId="47"/>
        <pc:sldMkLst>
          <pc:docMk/>
          <pc:sldMk cId="0" sldId="314"/>
        </pc:sldMkLst>
      </pc:sldChg>
      <pc:sldChg chg="del">
        <pc:chgData name="Sani sani" userId="6f7984e5bcba0101" providerId="LiveId" clId="{91EA54A3-7E3E-418C-B001-CCF368AB7FDB}" dt="2021-05-29T20:06:35.119" v="2566" actId="47"/>
        <pc:sldMkLst>
          <pc:docMk/>
          <pc:sldMk cId="0" sldId="315"/>
        </pc:sldMkLst>
      </pc:sldChg>
      <pc:sldChg chg="modSp add del mod">
        <pc:chgData name="Sani sani" userId="6f7984e5bcba0101" providerId="LiveId" clId="{91EA54A3-7E3E-418C-B001-CCF368AB7FDB}" dt="2021-05-24T08:02:32.938" v="220" actId="20577"/>
        <pc:sldMkLst>
          <pc:docMk/>
          <pc:sldMk cId="859230459" sldId="317"/>
        </pc:sldMkLst>
        <pc:spChg chg="mod">
          <ac:chgData name="Sani sani" userId="6f7984e5bcba0101" providerId="LiveId" clId="{91EA54A3-7E3E-418C-B001-CCF368AB7FDB}" dt="2021-05-24T08:02:32.938" v="220" actId="20577"/>
          <ac:spMkLst>
            <pc:docMk/>
            <pc:sldMk cId="859230459" sldId="317"/>
            <ac:spMk id="4" creationId="{30E9D927-EF52-44F1-A231-86720031B610}"/>
          </ac:spMkLst>
        </pc:spChg>
      </pc:sldChg>
      <pc:sldChg chg="addSp delSp modSp mod">
        <pc:chgData name="Sani sani" userId="6f7984e5bcba0101" providerId="LiveId" clId="{91EA54A3-7E3E-418C-B001-CCF368AB7FDB}" dt="2021-05-29T16:31:40.074" v="943" actId="113"/>
        <pc:sldMkLst>
          <pc:docMk/>
          <pc:sldMk cId="3773624932" sldId="318"/>
        </pc:sldMkLst>
        <pc:spChg chg="mod">
          <ac:chgData name="Sani sani" userId="6f7984e5bcba0101" providerId="LiveId" clId="{91EA54A3-7E3E-418C-B001-CCF368AB7FDB}" dt="2021-05-29T16:29:29.285" v="894" actId="1076"/>
          <ac:spMkLst>
            <pc:docMk/>
            <pc:sldMk cId="3773624932" sldId="318"/>
            <ac:spMk id="2" creationId="{3FB224E5-0821-4852-853B-C44B5B4910F1}"/>
          </ac:spMkLst>
        </pc:spChg>
        <pc:spChg chg="mod">
          <ac:chgData name="Sani sani" userId="6f7984e5bcba0101" providerId="LiveId" clId="{91EA54A3-7E3E-418C-B001-CCF368AB7FDB}" dt="2021-05-29T16:31:40.074" v="943" actId="113"/>
          <ac:spMkLst>
            <pc:docMk/>
            <pc:sldMk cId="3773624932" sldId="318"/>
            <ac:spMk id="6" creationId="{8B0F2764-D222-456F-8CC3-23E10E8AE4C1}"/>
          </ac:spMkLst>
        </pc:spChg>
        <pc:graphicFrameChg chg="add mod modGraphic">
          <ac:chgData name="Sani sani" userId="6f7984e5bcba0101" providerId="LiveId" clId="{91EA54A3-7E3E-418C-B001-CCF368AB7FDB}" dt="2021-05-29T16:31:16.597" v="937" actId="14734"/>
          <ac:graphicFrameMkLst>
            <pc:docMk/>
            <pc:sldMk cId="3773624932" sldId="318"/>
            <ac:graphicFrameMk id="3" creationId="{6217B3E0-3104-4665-AFAF-EB92D1B07254}"/>
          </ac:graphicFrameMkLst>
        </pc:graphicFrameChg>
        <pc:picChg chg="del">
          <ac:chgData name="Sani sani" userId="6f7984e5bcba0101" providerId="LiveId" clId="{91EA54A3-7E3E-418C-B001-CCF368AB7FDB}" dt="2021-05-29T16:24:01.038" v="873" actId="478"/>
          <ac:picMkLst>
            <pc:docMk/>
            <pc:sldMk cId="3773624932" sldId="318"/>
            <ac:picMk id="5" creationId="{ED0DBA6D-7BAF-42C4-8B22-55600CBC7FCD}"/>
          </ac:picMkLst>
        </pc:picChg>
      </pc:sldChg>
      <pc:sldChg chg="addSp delSp modSp mod">
        <pc:chgData name="Sani sani" userId="6f7984e5bcba0101" providerId="LiveId" clId="{91EA54A3-7E3E-418C-B001-CCF368AB7FDB}" dt="2021-05-31T17:01:59.513" v="2614" actId="255"/>
        <pc:sldMkLst>
          <pc:docMk/>
          <pc:sldMk cId="358519441" sldId="319"/>
        </pc:sldMkLst>
        <pc:spChg chg="mod">
          <ac:chgData name="Sani sani" userId="6f7984e5bcba0101" providerId="LiveId" clId="{91EA54A3-7E3E-418C-B001-CCF368AB7FDB}" dt="2021-05-31T17:01:59.513" v="2614" actId="255"/>
          <ac:spMkLst>
            <pc:docMk/>
            <pc:sldMk cId="358519441" sldId="319"/>
            <ac:spMk id="3" creationId="{56B25701-A471-4E16-B5AF-66BF0F79C44B}"/>
          </ac:spMkLst>
        </pc:spChg>
        <pc:graphicFrameChg chg="add mod modGraphic">
          <ac:chgData name="Sani sani" userId="6f7984e5bcba0101" providerId="LiveId" clId="{91EA54A3-7E3E-418C-B001-CCF368AB7FDB}" dt="2021-05-29T16:13:30.918" v="822" actId="1076"/>
          <ac:graphicFrameMkLst>
            <pc:docMk/>
            <pc:sldMk cId="358519441" sldId="319"/>
            <ac:graphicFrameMk id="6" creationId="{56B4B160-C1C0-435D-974B-2DDB19CC5FAB}"/>
          </ac:graphicFrameMkLst>
        </pc:graphicFrameChg>
        <pc:picChg chg="del">
          <ac:chgData name="Sani sani" userId="6f7984e5bcba0101" providerId="LiveId" clId="{91EA54A3-7E3E-418C-B001-CCF368AB7FDB}" dt="2021-05-24T08:04:05.890" v="276" actId="478"/>
          <ac:picMkLst>
            <pc:docMk/>
            <pc:sldMk cId="358519441" sldId="319"/>
            <ac:picMk id="5" creationId="{3BD76BDC-F0E2-4D8B-9230-169DC2B434AA}"/>
          </ac:picMkLst>
        </pc:picChg>
      </pc:sldChg>
      <pc:sldChg chg="modSp mod">
        <pc:chgData name="Sani sani" userId="6f7984e5bcba0101" providerId="LiveId" clId="{91EA54A3-7E3E-418C-B001-CCF368AB7FDB}" dt="2021-05-29T17:00:37.194" v="1007" actId="20577"/>
        <pc:sldMkLst>
          <pc:docMk/>
          <pc:sldMk cId="160299736" sldId="320"/>
        </pc:sldMkLst>
        <pc:spChg chg="mod">
          <ac:chgData name="Sani sani" userId="6f7984e5bcba0101" providerId="LiveId" clId="{91EA54A3-7E3E-418C-B001-CCF368AB7FDB}" dt="2021-05-29T17:00:37.194" v="1007" actId="20577"/>
          <ac:spMkLst>
            <pc:docMk/>
            <pc:sldMk cId="160299736" sldId="320"/>
            <ac:spMk id="6" creationId="{19A3247B-BBF2-42DA-AAFE-862B15AF6747}"/>
          </ac:spMkLst>
        </pc:spChg>
      </pc:sldChg>
      <pc:sldChg chg="modSp mod">
        <pc:chgData name="Sani sani" userId="6f7984e5bcba0101" providerId="LiveId" clId="{91EA54A3-7E3E-418C-B001-CCF368AB7FDB}" dt="2021-05-29T17:00:49.279" v="1011" actId="20577"/>
        <pc:sldMkLst>
          <pc:docMk/>
          <pc:sldMk cId="1654994673" sldId="321"/>
        </pc:sldMkLst>
        <pc:spChg chg="mod">
          <ac:chgData name="Sani sani" userId="6f7984e5bcba0101" providerId="LiveId" clId="{91EA54A3-7E3E-418C-B001-CCF368AB7FDB}" dt="2021-05-29T17:00:49.279" v="1011" actId="20577"/>
          <ac:spMkLst>
            <pc:docMk/>
            <pc:sldMk cId="1654994673" sldId="321"/>
            <ac:spMk id="3" creationId="{A7645EE8-A053-4E89-AF8A-EBC1B78991CC}"/>
          </ac:spMkLst>
        </pc:spChg>
      </pc:sldChg>
      <pc:sldChg chg="modSp mod">
        <pc:chgData name="Sani sani" userId="6f7984e5bcba0101" providerId="LiveId" clId="{91EA54A3-7E3E-418C-B001-CCF368AB7FDB}" dt="2021-05-29T16:33:02.372" v="952" actId="27636"/>
        <pc:sldMkLst>
          <pc:docMk/>
          <pc:sldMk cId="1010688306" sldId="322"/>
        </pc:sldMkLst>
        <pc:spChg chg="mod">
          <ac:chgData name="Sani sani" userId="6f7984e5bcba0101" providerId="LiveId" clId="{91EA54A3-7E3E-418C-B001-CCF368AB7FDB}" dt="2021-05-29T16:33:02.372" v="952" actId="27636"/>
          <ac:spMkLst>
            <pc:docMk/>
            <pc:sldMk cId="1010688306" sldId="322"/>
            <ac:spMk id="3" creationId="{63810E3B-BCB5-413E-84CE-AA749117ECB1}"/>
          </ac:spMkLst>
        </pc:spChg>
      </pc:sldChg>
      <pc:sldChg chg="addSp delSp modSp mod">
        <pc:chgData name="Sani sani" userId="6f7984e5bcba0101" providerId="LiveId" clId="{91EA54A3-7E3E-418C-B001-CCF368AB7FDB}" dt="2021-05-29T16:33:47.884" v="982" actId="1076"/>
        <pc:sldMkLst>
          <pc:docMk/>
          <pc:sldMk cId="1859980928" sldId="324"/>
        </pc:sldMkLst>
        <pc:spChg chg="mod">
          <ac:chgData name="Sani sani" userId="6f7984e5bcba0101" providerId="LiveId" clId="{91EA54A3-7E3E-418C-B001-CCF368AB7FDB}" dt="2021-05-29T16:15:21.238" v="848" actId="1076"/>
          <ac:spMkLst>
            <pc:docMk/>
            <pc:sldMk cId="1859980928" sldId="324"/>
            <ac:spMk id="2" creationId="{3A4919CD-1A08-477F-8D9C-D952A5DDAB1B}"/>
          </ac:spMkLst>
        </pc:spChg>
        <pc:spChg chg="mod">
          <ac:chgData name="Sani sani" userId="6f7984e5bcba0101" providerId="LiveId" clId="{91EA54A3-7E3E-418C-B001-CCF368AB7FDB}" dt="2021-05-29T16:33:47.884" v="982" actId="1076"/>
          <ac:spMkLst>
            <pc:docMk/>
            <pc:sldMk cId="1859980928" sldId="324"/>
            <ac:spMk id="3" creationId="{805A07EF-6DBC-49E6-8AD0-9693BB61A141}"/>
          </ac:spMkLst>
        </pc:spChg>
        <pc:graphicFrameChg chg="add del">
          <ac:chgData name="Sani sani" userId="6f7984e5bcba0101" providerId="LiveId" clId="{91EA54A3-7E3E-418C-B001-CCF368AB7FDB}" dt="2021-05-24T08:04:31.478" v="279" actId="478"/>
          <ac:graphicFrameMkLst>
            <pc:docMk/>
            <pc:sldMk cId="1859980928" sldId="324"/>
            <ac:graphicFrameMk id="4" creationId="{5E4DE09E-BE22-4F94-9DDC-64BC1F9FDEB1}"/>
          </ac:graphicFrameMkLst>
        </pc:graphicFrameChg>
        <pc:graphicFrameChg chg="add del mod modGraphic">
          <ac:chgData name="Sani sani" userId="6f7984e5bcba0101" providerId="LiveId" clId="{91EA54A3-7E3E-418C-B001-CCF368AB7FDB}" dt="2021-05-29T16:17:50.760" v="857" actId="478"/>
          <ac:graphicFrameMkLst>
            <pc:docMk/>
            <pc:sldMk cId="1859980928" sldId="324"/>
            <ac:graphicFrameMk id="5" creationId="{39C2C9B0-A3C7-4047-B6EF-10A6540C60A4}"/>
          </ac:graphicFrameMkLst>
        </pc:graphicFrameChg>
        <pc:graphicFrameChg chg="add del mod">
          <ac:chgData name="Sani sani" userId="6f7984e5bcba0101" providerId="LiveId" clId="{91EA54A3-7E3E-418C-B001-CCF368AB7FDB}" dt="2021-05-24T08:04:46.034" v="281" actId="478"/>
          <ac:graphicFrameMkLst>
            <pc:docMk/>
            <pc:sldMk cId="1859980928" sldId="324"/>
            <ac:graphicFrameMk id="6" creationId="{DD0B47E0-048A-4223-98A8-4D1E4945F3B7}"/>
          </ac:graphicFrameMkLst>
        </pc:graphicFrameChg>
        <pc:graphicFrameChg chg="add del mod modGraphic">
          <ac:chgData name="Sani sani" userId="6f7984e5bcba0101" providerId="LiveId" clId="{91EA54A3-7E3E-418C-B001-CCF368AB7FDB}" dt="2021-05-29T16:17:39.849" v="854" actId="478"/>
          <ac:graphicFrameMkLst>
            <pc:docMk/>
            <pc:sldMk cId="1859980928" sldId="324"/>
            <ac:graphicFrameMk id="7" creationId="{998B2517-8EE0-43AC-AF9E-60C92691F165}"/>
          </ac:graphicFrameMkLst>
        </pc:graphicFrameChg>
        <pc:graphicFrameChg chg="add del mod">
          <ac:chgData name="Sani sani" userId="6f7984e5bcba0101" providerId="LiveId" clId="{91EA54A3-7E3E-418C-B001-CCF368AB7FDB}" dt="2021-05-29T16:14:35.972" v="840"/>
          <ac:graphicFrameMkLst>
            <pc:docMk/>
            <pc:sldMk cId="1859980928" sldId="324"/>
            <ac:graphicFrameMk id="8" creationId="{50BAA9AF-8A5B-49FF-BD90-02C9B742FC69}"/>
          </ac:graphicFrameMkLst>
        </pc:graphicFrameChg>
        <pc:graphicFrameChg chg="add del mod">
          <ac:chgData name="Sani sani" userId="6f7984e5bcba0101" providerId="LiveId" clId="{91EA54A3-7E3E-418C-B001-CCF368AB7FDB}" dt="2021-05-29T16:14:57.166" v="842" actId="478"/>
          <ac:graphicFrameMkLst>
            <pc:docMk/>
            <pc:sldMk cId="1859980928" sldId="324"/>
            <ac:graphicFrameMk id="9" creationId="{25F7E286-604A-4865-9985-78085C9564CB}"/>
          </ac:graphicFrameMkLst>
        </pc:graphicFrameChg>
        <pc:graphicFrameChg chg="add del mod">
          <ac:chgData name="Sani sani" userId="6f7984e5bcba0101" providerId="LiveId" clId="{91EA54A3-7E3E-418C-B001-CCF368AB7FDB}" dt="2021-05-24T08:10:33.690" v="514"/>
          <ac:graphicFrameMkLst>
            <pc:docMk/>
            <pc:sldMk cId="1859980928" sldId="324"/>
            <ac:graphicFrameMk id="9" creationId="{429F8072-9903-4102-9CB0-F9FA09223DE8}"/>
          </ac:graphicFrameMkLst>
        </pc:graphicFrameChg>
        <pc:graphicFrameChg chg="add mod modGraphic">
          <ac:chgData name="Sani sani" userId="6f7984e5bcba0101" providerId="LiveId" clId="{91EA54A3-7E3E-418C-B001-CCF368AB7FDB}" dt="2021-05-29T16:19:02.821" v="871" actId="255"/>
          <ac:graphicFrameMkLst>
            <pc:docMk/>
            <pc:sldMk cId="1859980928" sldId="324"/>
            <ac:graphicFrameMk id="10" creationId="{E21FD034-E4A8-4656-8769-F2B42667C651}"/>
          </ac:graphicFrameMkLst>
        </pc:graphicFrameChg>
        <pc:picChg chg="del">
          <ac:chgData name="Sani sani" userId="6f7984e5bcba0101" providerId="LiveId" clId="{91EA54A3-7E3E-418C-B001-CCF368AB7FDB}" dt="2021-05-24T08:11:33.963" v="585" actId="478"/>
          <ac:picMkLst>
            <pc:docMk/>
            <pc:sldMk cId="1859980928" sldId="324"/>
            <ac:picMk id="8" creationId="{C2EE1A46-BB68-4094-A614-05574869D0FC}"/>
          </ac:picMkLst>
        </pc:picChg>
        <pc:cxnChg chg="add del">
          <ac:chgData name="Sani sani" userId="6f7984e5bcba0101" providerId="LiveId" clId="{91EA54A3-7E3E-418C-B001-CCF368AB7FDB}" dt="2021-05-29T16:14:24.489" v="838" actId="478"/>
          <ac:cxnSpMkLst>
            <pc:docMk/>
            <pc:sldMk cId="1859980928" sldId="324"/>
            <ac:cxnSpMk id="6" creationId="{0391F2E3-74D1-4822-8E6D-47B1824C3EEC}"/>
          </ac:cxnSpMkLst>
        </pc:cxnChg>
      </pc:sldChg>
      <pc:sldChg chg="new del">
        <pc:chgData name="Sani sani" userId="6f7984e5bcba0101" providerId="LiveId" clId="{91EA54A3-7E3E-418C-B001-CCF368AB7FDB}" dt="2021-05-24T07:32:52.446" v="2" actId="47"/>
        <pc:sldMkLst>
          <pc:docMk/>
          <pc:sldMk cId="2014514068" sldId="326"/>
        </pc:sldMkLst>
      </pc:sldChg>
      <pc:sldChg chg="addSp delSp modSp add mod">
        <pc:chgData name="Sani sani" userId="6f7984e5bcba0101" providerId="LiveId" clId="{91EA54A3-7E3E-418C-B001-CCF368AB7FDB}" dt="2021-05-29T14:39:10.531" v="734" actId="255"/>
        <pc:sldMkLst>
          <pc:docMk/>
          <pc:sldMk cId="3290026700" sldId="327"/>
        </pc:sldMkLst>
        <pc:spChg chg="mod">
          <ac:chgData name="Sani sani" userId="6f7984e5bcba0101" providerId="LiveId" clId="{91EA54A3-7E3E-418C-B001-CCF368AB7FDB}" dt="2021-05-29T14:38:05.876" v="721" actId="14100"/>
          <ac:spMkLst>
            <pc:docMk/>
            <pc:sldMk cId="3290026700" sldId="327"/>
            <ac:spMk id="2" creationId="{00000000-0000-0000-0000-000000000000}"/>
          </ac:spMkLst>
        </pc:spChg>
        <pc:spChg chg="mod">
          <ac:chgData name="Sani sani" userId="6f7984e5bcba0101" providerId="LiveId" clId="{91EA54A3-7E3E-418C-B001-CCF368AB7FDB}" dt="2021-05-29T14:39:10.531" v="734" actId="255"/>
          <ac:spMkLst>
            <pc:docMk/>
            <pc:sldMk cId="3290026700" sldId="327"/>
            <ac:spMk id="3" creationId="{00000000-0000-0000-0000-000000000000}"/>
          </ac:spMkLst>
        </pc:spChg>
        <pc:spChg chg="del">
          <ac:chgData name="Sani sani" userId="6f7984e5bcba0101" providerId="LiveId" clId="{91EA54A3-7E3E-418C-B001-CCF368AB7FDB}" dt="2021-05-29T14:36:33.037" v="693" actId="478"/>
          <ac:spMkLst>
            <pc:docMk/>
            <pc:sldMk cId="3290026700" sldId="327"/>
            <ac:spMk id="5" creationId="{00000000-0000-0000-0000-000000000000}"/>
          </ac:spMkLst>
        </pc:spChg>
        <pc:spChg chg="add mod">
          <ac:chgData name="Sani sani" userId="6f7984e5bcba0101" providerId="LiveId" clId="{91EA54A3-7E3E-418C-B001-CCF368AB7FDB}" dt="2021-05-29T14:38:29.475" v="730" actId="122"/>
          <ac:spMkLst>
            <pc:docMk/>
            <pc:sldMk cId="3290026700" sldId="327"/>
            <ac:spMk id="12" creationId="{9A2FF7B8-9B95-4190-B39A-A4D88B82CE0E}"/>
          </ac:spMkLst>
        </pc:spChg>
        <pc:picChg chg="add mod modCrop">
          <ac:chgData name="Sani sani" userId="6f7984e5bcba0101" providerId="LiveId" clId="{91EA54A3-7E3E-418C-B001-CCF368AB7FDB}" dt="2021-05-29T14:37:19.084" v="701" actId="1076"/>
          <ac:picMkLst>
            <pc:docMk/>
            <pc:sldMk cId="3290026700" sldId="327"/>
            <ac:picMk id="7" creationId="{2E5A6AE7-7A5C-4216-8BA2-6F6599D39E4F}"/>
          </ac:picMkLst>
        </pc:picChg>
        <pc:picChg chg="add mod">
          <ac:chgData name="Sani sani" userId="6f7984e5bcba0101" providerId="LiveId" clId="{91EA54A3-7E3E-418C-B001-CCF368AB7FDB}" dt="2021-05-29T14:35:45.847" v="683" actId="1076"/>
          <ac:picMkLst>
            <pc:docMk/>
            <pc:sldMk cId="3290026700" sldId="327"/>
            <ac:picMk id="9" creationId="{49502B69-91E1-490E-96A4-BCD76757C137}"/>
          </ac:picMkLst>
        </pc:picChg>
        <pc:picChg chg="del">
          <ac:chgData name="Sani sani" userId="6f7984e5bcba0101" providerId="LiveId" clId="{91EA54A3-7E3E-418C-B001-CCF368AB7FDB}" dt="2021-05-29T14:34:49.686" v="676" actId="478"/>
          <ac:picMkLst>
            <pc:docMk/>
            <pc:sldMk cId="3290026700" sldId="327"/>
            <ac:picMk id="4098" creationId="{00000000-0000-0000-0000-000000000000}"/>
          </ac:picMkLst>
        </pc:picChg>
      </pc:sldChg>
      <pc:sldChg chg="addSp delSp modSp new mod">
        <pc:chgData name="Sani sani" userId="6f7984e5bcba0101" providerId="LiveId" clId="{91EA54A3-7E3E-418C-B001-CCF368AB7FDB}" dt="2021-05-31T19:17:32.228" v="3801" actId="255"/>
        <pc:sldMkLst>
          <pc:docMk/>
          <pc:sldMk cId="3057084160" sldId="328"/>
        </pc:sldMkLst>
        <pc:spChg chg="mod">
          <ac:chgData name="Sani sani" userId="6f7984e5bcba0101" providerId="LiveId" clId="{91EA54A3-7E3E-418C-B001-CCF368AB7FDB}" dt="2021-05-29T16:34:46.978" v="987" actId="2710"/>
          <ac:spMkLst>
            <pc:docMk/>
            <pc:sldMk cId="3057084160" sldId="328"/>
            <ac:spMk id="2" creationId="{D2A296A4-E8BC-4545-B71C-7FB237278F4A}"/>
          </ac:spMkLst>
        </pc:spChg>
        <pc:spChg chg="del">
          <ac:chgData name="Sani sani" userId="6f7984e5bcba0101" providerId="LiveId" clId="{91EA54A3-7E3E-418C-B001-CCF368AB7FDB}" dt="2021-05-24T07:34:41.696" v="54" actId="478"/>
          <ac:spMkLst>
            <pc:docMk/>
            <pc:sldMk cId="3057084160" sldId="328"/>
            <ac:spMk id="3" creationId="{EF35EA51-E023-462A-88EE-43535B34DE1E}"/>
          </ac:spMkLst>
        </pc:spChg>
        <pc:spChg chg="add mod">
          <ac:chgData name="Sani sani" userId="6f7984e5bcba0101" providerId="LiveId" clId="{91EA54A3-7E3E-418C-B001-CCF368AB7FDB}" dt="2021-05-31T19:17:32.228" v="3801" actId="255"/>
          <ac:spMkLst>
            <pc:docMk/>
            <pc:sldMk cId="3057084160" sldId="328"/>
            <ac:spMk id="4" creationId="{AF0DA979-B280-4E2A-A7C2-FEB21114360A}"/>
          </ac:spMkLst>
        </pc:spChg>
        <pc:graphicFrameChg chg="add mod modGraphic">
          <ac:chgData name="Sani sani" userId="6f7984e5bcba0101" providerId="LiveId" clId="{91EA54A3-7E3E-418C-B001-CCF368AB7FDB}" dt="2021-05-31T19:14:58.399" v="3645" actId="1076"/>
          <ac:graphicFrameMkLst>
            <pc:docMk/>
            <pc:sldMk cId="3057084160" sldId="328"/>
            <ac:graphicFrameMk id="6" creationId="{DB59938F-658D-4BF0-9094-EEC3E0D1C4E1}"/>
          </ac:graphicFrameMkLst>
        </pc:graphicFrameChg>
        <pc:picChg chg="add del mod modCrop">
          <ac:chgData name="Sani sani" userId="6f7984e5bcba0101" providerId="LiveId" clId="{91EA54A3-7E3E-418C-B001-CCF368AB7FDB}" dt="2021-05-24T08:01:06.533" v="180" actId="478"/>
          <ac:picMkLst>
            <pc:docMk/>
            <pc:sldMk cId="3057084160" sldId="328"/>
            <ac:picMk id="5" creationId="{7D57F766-2F8F-4167-A099-085E2BCAB594}"/>
          </ac:picMkLst>
        </pc:picChg>
      </pc:sldChg>
      <pc:sldChg chg="modSp new mod">
        <pc:chgData name="Sani sani" userId="6f7984e5bcba0101" providerId="LiveId" clId="{91EA54A3-7E3E-418C-B001-CCF368AB7FDB}" dt="2021-05-29T17:04:51.772" v="1107" actId="14100"/>
        <pc:sldMkLst>
          <pc:docMk/>
          <pc:sldMk cId="3330821131" sldId="329"/>
        </pc:sldMkLst>
        <pc:spChg chg="mod">
          <ac:chgData name="Sani sani" userId="6f7984e5bcba0101" providerId="LiveId" clId="{91EA54A3-7E3E-418C-B001-CCF368AB7FDB}" dt="2021-05-29T17:01:50.240" v="1021" actId="1076"/>
          <ac:spMkLst>
            <pc:docMk/>
            <pc:sldMk cId="3330821131" sldId="329"/>
            <ac:spMk id="2" creationId="{7A0F20B9-8CF9-437E-B97A-88EF6BE439F7}"/>
          </ac:spMkLst>
        </pc:spChg>
        <pc:spChg chg="mod">
          <ac:chgData name="Sani sani" userId="6f7984e5bcba0101" providerId="LiveId" clId="{91EA54A3-7E3E-418C-B001-CCF368AB7FDB}" dt="2021-05-29T17:04:51.772" v="1107" actId="14100"/>
          <ac:spMkLst>
            <pc:docMk/>
            <pc:sldMk cId="3330821131" sldId="329"/>
            <ac:spMk id="3" creationId="{BC4D9BA7-315A-4EAF-BDE4-4C162294EB00}"/>
          </ac:spMkLst>
        </pc:spChg>
      </pc:sldChg>
      <pc:sldChg chg="modSp new mod">
        <pc:chgData name="Sani sani" userId="6f7984e5bcba0101" providerId="LiveId" clId="{91EA54A3-7E3E-418C-B001-CCF368AB7FDB}" dt="2021-05-31T17:02:41.446" v="2618" actId="27636"/>
        <pc:sldMkLst>
          <pc:docMk/>
          <pc:sldMk cId="2161698336" sldId="330"/>
        </pc:sldMkLst>
        <pc:spChg chg="mod">
          <ac:chgData name="Sani sani" userId="6f7984e5bcba0101" providerId="LiveId" clId="{91EA54A3-7E3E-418C-B001-CCF368AB7FDB}" dt="2021-05-29T17:09:35.840" v="1348" actId="255"/>
          <ac:spMkLst>
            <pc:docMk/>
            <pc:sldMk cId="2161698336" sldId="330"/>
            <ac:spMk id="2" creationId="{CAC23F41-24A3-498D-A91F-B698195205C8}"/>
          </ac:spMkLst>
        </pc:spChg>
        <pc:spChg chg="mod">
          <ac:chgData name="Sani sani" userId="6f7984e5bcba0101" providerId="LiveId" clId="{91EA54A3-7E3E-418C-B001-CCF368AB7FDB}" dt="2021-05-31T17:02:41.446" v="2618" actId="27636"/>
          <ac:spMkLst>
            <pc:docMk/>
            <pc:sldMk cId="2161698336" sldId="330"/>
            <ac:spMk id="3" creationId="{125E89FC-05AE-4413-ADA2-421CAD97B666}"/>
          </ac:spMkLst>
        </pc:spChg>
      </pc:sldChg>
      <pc:sldChg chg="addSp delSp modSp new mod">
        <pc:chgData name="Sani sani" userId="6f7984e5bcba0101" providerId="LiveId" clId="{91EA54A3-7E3E-418C-B001-CCF368AB7FDB}" dt="2021-05-31T19:13:16.084" v="3520" actId="20577"/>
        <pc:sldMkLst>
          <pc:docMk/>
          <pc:sldMk cId="2900390068" sldId="331"/>
        </pc:sldMkLst>
        <pc:spChg chg="mod">
          <ac:chgData name="Sani sani" userId="6f7984e5bcba0101" providerId="LiveId" clId="{91EA54A3-7E3E-418C-B001-CCF368AB7FDB}" dt="2021-05-29T17:10:16.834" v="1357" actId="14100"/>
          <ac:spMkLst>
            <pc:docMk/>
            <pc:sldMk cId="2900390068" sldId="331"/>
            <ac:spMk id="2" creationId="{51EAE216-48D5-40B9-A506-E49B3048B4C3}"/>
          </ac:spMkLst>
        </pc:spChg>
        <pc:spChg chg="add del mod">
          <ac:chgData name="Sani sani" userId="6f7984e5bcba0101" providerId="LiveId" clId="{91EA54A3-7E3E-418C-B001-CCF368AB7FDB}" dt="2021-05-29T17:11:09.338" v="1359" actId="3680"/>
          <ac:spMkLst>
            <pc:docMk/>
            <pc:sldMk cId="2900390068" sldId="331"/>
            <ac:spMk id="3" creationId="{BE20F328-5A7A-4BCA-BF2E-97496E2557A0}"/>
          </ac:spMkLst>
        </pc:spChg>
        <pc:spChg chg="add del mod">
          <ac:chgData name="Sani sani" userId="6f7984e5bcba0101" providerId="LiveId" clId="{91EA54A3-7E3E-418C-B001-CCF368AB7FDB}" dt="2021-05-31T19:12:42.574" v="3426" actId="478"/>
          <ac:spMkLst>
            <pc:docMk/>
            <pc:sldMk cId="2900390068" sldId="331"/>
            <ac:spMk id="4" creationId="{90563577-A950-4984-8D68-8CE2801CF53E}"/>
          </ac:spMkLst>
        </pc:spChg>
        <pc:spChg chg="add mod">
          <ac:chgData name="Sani sani" userId="6f7984e5bcba0101" providerId="LiveId" clId="{91EA54A3-7E3E-418C-B001-CCF368AB7FDB}" dt="2021-05-31T19:13:16.084" v="3520" actId="20577"/>
          <ac:spMkLst>
            <pc:docMk/>
            <pc:sldMk cId="2900390068" sldId="331"/>
            <ac:spMk id="6" creationId="{24017B57-2873-4A10-B458-30E490C67184}"/>
          </ac:spMkLst>
        </pc:spChg>
        <pc:graphicFrameChg chg="add del mod">
          <ac:chgData name="Sani sani" userId="6f7984e5bcba0101" providerId="LiveId" clId="{91EA54A3-7E3E-418C-B001-CCF368AB7FDB}" dt="2021-05-29T17:09:55.460" v="1352"/>
          <ac:graphicFrameMkLst>
            <pc:docMk/>
            <pc:sldMk cId="2900390068" sldId="331"/>
            <ac:graphicFrameMk id="4" creationId="{84F34D36-8B69-443B-8CD0-41C71F812E4B}"/>
          </ac:graphicFrameMkLst>
        </pc:graphicFrameChg>
        <pc:graphicFrameChg chg="add mod ord modGraphic">
          <ac:chgData name="Sani sani" userId="6f7984e5bcba0101" providerId="LiveId" clId="{91EA54A3-7E3E-418C-B001-CCF368AB7FDB}" dt="2021-05-31T19:11:46.255" v="3404" actId="1076"/>
          <ac:graphicFrameMkLst>
            <pc:docMk/>
            <pc:sldMk cId="2900390068" sldId="331"/>
            <ac:graphicFrameMk id="5" creationId="{F4CB2D90-F102-4604-890F-75064BA61367}"/>
          </ac:graphicFrameMkLst>
        </pc:graphicFrameChg>
      </pc:sldChg>
      <pc:sldChg chg="modSp new mod">
        <pc:chgData name="Sani sani" userId="6f7984e5bcba0101" providerId="LiveId" clId="{91EA54A3-7E3E-418C-B001-CCF368AB7FDB}" dt="2021-05-31T17:02:58.942" v="2621" actId="14100"/>
        <pc:sldMkLst>
          <pc:docMk/>
          <pc:sldMk cId="1315208230" sldId="332"/>
        </pc:sldMkLst>
        <pc:spChg chg="mod">
          <ac:chgData name="Sani sani" userId="6f7984e5bcba0101" providerId="LiveId" clId="{91EA54A3-7E3E-418C-B001-CCF368AB7FDB}" dt="2021-05-29T17:16:57.955" v="1692" actId="14100"/>
          <ac:spMkLst>
            <pc:docMk/>
            <pc:sldMk cId="1315208230" sldId="332"/>
            <ac:spMk id="2" creationId="{4DF2191D-FF94-4462-9947-DBE301432B6B}"/>
          </ac:spMkLst>
        </pc:spChg>
        <pc:spChg chg="mod">
          <ac:chgData name="Sani sani" userId="6f7984e5bcba0101" providerId="LiveId" clId="{91EA54A3-7E3E-418C-B001-CCF368AB7FDB}" dt="2021-05-31T17:02:58.942" v="2621" actId="14100"/>
          <ac:spMkLst>
            <pc:docMk/>
            <pc:sldMk cId="1315208230" sldId="332"/>
            <ac:spMk id="3" creationId="{D6EE5676-41FD-40C0-A5AC-E7709DCAD765}"/>
          </ac:spMkLst>
        </pc:spChg>
      </pc:sldChg>
      <pc:sldChg chg="addSp delSp modSp new mod">
        <pc:chgData name="Sani sani" userId="6f7984e5bcba0101" providerId="LiveId" clId="{91EA54A3-7E3E-418C-B001-CCF368AB7FDB}" dt="2021-05-31T19:11:25.908" v="3403" actId="20577"/>
        <pc:sldMkLst>
          <pc:docMk/>
          <pc:sldMk cId="1498010288" sldId="333"/>
        </pc:sldMkLst>
        <pc:spChg chg="mod">
          <ac:chgData name="Sani sani" userId="6f7984e5bcba0101" providerId="LiveId" clId="{91EA54A3-7E3E-418C-B001-CCF368AB7FDB}" dt="2021-05-29T18:08:00.163" v="1721" actId="255"/>
          <ac:spMkLst>
            <pc:docMk/>
            <pc:sldMk cId="1498010288" sldId="333"/>
            <ac:spMk id="2" creationId="{BD6F7238-4678-4DEC-B270-549411DF4289}"/>
          </ac:spMkLst>
        </pc:spChg>
        <pc:spChg chg="del mod">
          <ac:chgData name="Sani sani" userId="6f7984e5bcba0101" providerId="LiveId" clId="{91EA54A3-7E3E-418C-B001-CCF368AB7FDB}" dt="2021-05-29T17:18:18.153" v="1713" actId="478"/>
          <ac:spMkLst>
            <pc:docMk/>
            <pc:sldMk cId="1498010288" sldId="333"/>
            <ac:spMk id="3" creationId="{BE63E994-41DB-4C7C-90D8-2D3E9F2740A1}"/>
          </ac:spMkLst>
        </pc:spChg>
        <pc:spChg chg="add mod">
          <ac:chgData name="Sani sani" userId="6f7984e5bcba0101" providerId="LiveId" clId="{91EA54A3-7E3E-418C-B001-CCF368AB7FDB}" dt="2021-05-31T19:11:25.908" v="3403" actId="20577"/>
          <ac:spMkLst>
            <pc:docMk/>
            <pc:sldMk cId="1498010288" sldId="333"/>
            <ac:spMk id="4" creationId="{D3BE761A-59EA-4C92-B88F-4B65DE762E06}"/>
          </ac:spMkLst>
        </pc:spChg>
        <pc:spChg chg="add del mod">
          <ac:chgData name="Sani sani" userId="6f7984e5bcba0101" providerId="LiveId" clId="{91EA54A3-7E3E-418C-B001-CCF368AB7FDB}" dt="2021-05-29T17:18:42.199" v="1715" actId="478"/>
          <ac:spMkLst>
            <pc:docMk/>
            <pc:sldMk cId="1498010288" sldId="333"/>
            <ac:spMk id="5" creationId="{830DB0D7-C424-47DC-8DDB-0AA4F92ECEFB}"/>
          </ac:spMkLst>
        </pc:spChg>
        <pc:graphicFrameChg chg="add mod modGraphic">
          <ac:chgData name="Sani sani" userId="6f7984e5bcba0101" providerId="LiveId" clId="{91EA54A3-7E3E-418C-B001-CCF368AB7FDB}" dt="2021-05-31T17:03:08.857" v="2622" actId="255"/>
          <ac:graphicFrameMkLst>
            <pc:docMk/>
            <pc:sldMk cId="1498010288" sldId="333"/>
            <ac:graphicFrameMk id="6" creationId="{36D9922C-FD13-4DBD-91BE-483F518AA65F}"/>
          </ac:graphicFrameMkLst>
        </pc:graphicFrameChg>
      </pc:sldChg>
      <pc:sldChg chg="modSp new mod">
        <pc:chgData name="Sani sani" userId="6f7984e5bcba0101" providerId="LiveId" clId="{91EA54A3-7E3E-418C-B001-CCF368AB7FDB}" dt="2021-05-29T19:11:24.731" v="2119" actId="14100"/>
        <pc:sldMkLst>
          <pc:docMk/>
          <pc:sldMk cId="2183467300" sldId="334"/>
        </pc:sldMkLst>
        <pc:spChg chg="mod">
          <ac:chgData name="Sani sani" userId="6f7984e5bcba0101" providerId="LiveId" clId="{91EA54A3-7E3E-418C-B001-CCF368AB7FDB}" dt="2021-05-29T18:57:41.427" v="1972" actId="1076"/>
          <ac:spMkLst>
            <pc:docMk/>
            <pc:sldMk cId="2183467300" sldId="334"/>
            <ac:spMk id="2" creationId="{E3B35E6E-3EBA-4260-8CE1-938EFF96FAEE}"/>
          </ac:spMkLst>
        </pc:spChg>
        <pc:spChg chg="mod">
          <ac:chgData name="Sani sani" userId="6f7984e5bcba0101" providerId="LiveId" clId="{91EA54A3-7E3E-418C-B001-CCF368AB7FDB}" dt="2021-05-29T19:11:24.731" v="2119" actId="14100"/>
          <ac:spMkLst>
            <pc:docMk/>
            <pc:sldMk cId="2183467300" sldId="334"/>
            <ac:spMk id="3" creationId="{787DA14A-891D-490F-9966-FC63A8CE0A4C}"/>
          </ac:spMkLst>
        </pc:spChg>
      </pc:sldChg>
      <pc:sldChg chg="modSp new mod">
        <pc:chgData name="Sani sani" userId="6f7984e5bcba0101" providerId="LiveId" clId="{91EA54A3-7E3E-418C-B001-CCF368AB7FDB}" dt="2021-05-31T17:03:26.055" v="2628" actId="27636"/>
        <pc:sldMkLst>
          <pc:docMk/>
          <pc:sldMk cId="3352376375" sldId="335"/>
        </pc:sldMkLst>
        <pc:spChg chg="mod">
          <ac:chgData name="Sani sani" userId="6f7984e5bcba0101" providerId="LiveId" clId="{91EA54A3-7E3E-418C-B001-CCF368AB7FDB}" dt="2021-05-29T18:47:50.776" v="1766" actId="14100"/>
          <ac:spMkLst>
            <pc:docMk/>
            <pc:sldMk cId="3352376375" sldId="335"/>
            <ac:spMk id="2" creationId="{1D36E5E9-0CAA-48BB-BB6C-B9ADED19F28C}"/>
          </ac:spMkLst>
        </pc:spChg>
        <pc:spChg chg="mod">
          <ac:chgData name="Sani sani" userId="6f7984e5bcba0101" providerId="LiveId" clId="{91EA54A3-7E3E-418C-B001-CCF368AB7FDB}" dt="2021-05-31T17:03:26.055" v="2628" actId="27636"/>
          <ac:spMkLst>
            <pc:docMk/>
            <pc:sldMk cId="3352376375" sldId="335"/>
            <ac:spMk id="3" creationId="{82C29E1B-5E76-43CE-85FF-C4F42340CD9D}"/>
          </ac:spMkLst>
        </pc:spChg>
      </pc:sldChg>
      <pc:sldChg chg="addSp delSp modSp new mod">
        <pc:chgData name="Sani sani" userId="6f7984e5bcba0101" providerId="LiveId" clId="{91EA54A3-7E3E-418C-B001-CCF368AB7FDB}" dt="2021-05-31T19:03:00.083" v="3306" actId="1076"/>
        <pc:sldMkLst>
          <pc:docMk/>
          <pc:sldMk cId="22566065" sldId="336"/>
        </pc:sldMkLst>
        <pc:spChg chg="mod">
          <ac:chgData name="Sani sani" userId="6f7984e5bcba0101" providerId="LiveId" clId="{91EA54A3-7E3E-418C-B001-CCF368AB7FDB}" dt="2021-05-31T16:56:33.927" v="2604" actId="1076"/>
          <ac:spMkLst>
            <pc:docMk/>
            <pc:sldMk cId="22566065" sldId="336"/>
            <ac:spMk id="2" creationId="{EECD7B35-659B-40B3-A2D5-474EFCBDE9AD}"/>
          </ac:spMkLst>
        </pc:spChg>
        <pc:spChg chg="del mod">
          <ac:chgData name="Sani sani" userId="6f7984e5bcba0101" providerId="LiveId" clId="{91EA54A3-7E3E-418C-B001-CCF368AB7FDB}" dt="2021-05-29T19:29:41.436" v="2132" actId="478"/>
          <ac:spMkLst>
            <pc:docMk/>
            <pc:sldMk cId="22566065" sldId="336"/>
            <ac:spMk id="3" creationId="{9E3DA3D7-2FAA-409A-8253-B78C32A1F966}"/>
          </ac:spMkLst>
        </pc:spChg>
        <pc:spChg chg="add mod">
          <ac:chgData name="Sani sani" userId="6f7984e5bcba0101" providerId="LiveId" clId="{91EA54A3-7E3E-418C-B001-CCF368AB7FDB}" dt="2021-05-31T19:03:00.083" v="3306" actId="1076"/>
          <ac:spMkLst>
            <pc:docMk/>
            <pc:sldMk cId="22566065" sldId="336"/>
            <ac:spMk id="5" creationId="{00C48318-B90B-48EE-88BA-FDCDEE9EDEF8}"/>
          </ac:spMkLst>
        </pc:spChg>
        <pc:graphicFrameChg chg="add mod modGraphic">
          <ac:chgData name="Sani sani" userId="6f7984e5bcba0101" providerId="LiveId" clId="{91EA54A3-7E3E-418C-B001-CCF368AB7FDB}" dt="2021-05-31T17:09:16.481" v="2663" actId="20577"/>
          <ac:graphicFrameMkLst>
            <pc:docMk/>
            <pc:sldMk cId="22566065" sldId="336"/>
            <ac:graphicFrameMk id="4" creationId="{F3723E8F-0502-48CF-A72C-79ADA04784D1}"/>
          </ac:graphicFrameMkLst>
        </pc:graphicFrameChg>
      </pc:sldChg>
      <pc:sldChg chg="modSp new mod">
        <pc:chgData name="Sani sani" userId="6f7984e5bcba0101" providerId="LiveId" clId="{91EA54A3-7E3E-418C-B001-CCF368AB7FDB}" dt="2021-05-31T17:10:49.694" v="2665" actId="14100"/>
        <pc:sldMkLst>
          <pc:docMk/>
          <pc:sldMk cId="2070257263" sldId="337"/>
        </pc:sldMkLst>
        <pc:spChg chg="mod">
          <ac:chgData name="Sani sani" userId="6f7984e5bcba0101" providerId="LiveId" clId="{91EA54A3-7E3E-418C-B001-CCF368AB7FDB}" dt="2021-05-29T19:51:21.988" v="2170" actId="1076"/>
          <ac:spMkLst>
            <pc:docMk/>
            <pc:sldMk cId="2070257263" sldId="337"/>
            <ac:spMk id="2" creationId="{86BEA558-0CA5-47F8-836C-A73072A1ACDB}"/>
          </ac:spMkLst>
        </pc:spChg>
        <pc:spChg chg="mod">
          <ac:chgData name="Sani sani" userId="6f7984e5bcba0101" providerId="LiveId" clId="{91EA54A3-7E3E-418C-B001-CCF368AB7FDB}" dt="2021-05-31T17:10:49.694" v="2665" actId="14100"/>
          <ac:spMkLst>
            <pc:docMk/>
            <pc:sldMk cId="2070257263" sldId="337"/>
            <ac:spMk id="3" creationId="{53FA5076-8C07-4FF4-A93E-B21A894C0138}"/>
          </ac:spMkLst>
        </pc:spChg>
      </pc:sldChg>
      <pc:sldChg chg="addSp delSp modSp new del mod">
        <pc:chgData name="Sani sani" userId="6f7984e5bcba0101" providerId="LiveId" clId="{91EA54A3-7E3E-418C-B001-CCF368AB7FDB}" dt="2021-05-31T19:00:30.031" v="3133" actId="47"/>
        <pc:sldMkLst>
          <pc:docMk/>
          <pc:sldMk cId="1283923562" sldId="338"/>
        </pc:sldMkLst>
        <pc:spChg chg="del mod">
          <ac:chgData name="Sani sani" userId="6f7984e5bcba0101" providerId="LiveId" clId="{91EA54A3-7E3E-418C-B001-CCF368AB7FDB}" dt="2021-05-31T19:00:27.511" v="3132" actId="478"/>
          <ac:spMkLst>
            <pc:docMk/>
            <pc:sldMk cId="1283923562" sldId="338"/>
            <ac:spMk id="3" creationId="{55EF1B36-77E3-4027-AB98-6FEF5D3AB384}"/>
          </ac:spMkLst>
        </pc:spChg>
        <pc:spChg chg="add mod">
          <ac:chgData name="Sani sani" userId="6f7984e5bcba0101" providerId="LiveId" clId="{91EA54A3-7E3E-418C-B001-CCF368AB7FDB}" dt="2021-05-31T19:00:27.511" v="3132" actId="478"/>
          <ac:spMkLst>
            <pc:docMk/>
            <pc:sldMk cId="1283923562" sldId="338"/>
            <ac:spMk id="5" creationId="{753DCE1C-2526-417C-9E22-71804FCF07D1}"/>
          </ac:spMkLst>
        </pc:spChg>
      </pc:sldChg>
      <pc:sldChg chg="new del">
        <pc:chgData name="Sani sani" userId="6f7984e5bcba0101" providerId="LiveId" clId="{91EA54A3-7E3E-418C-B001-CCF368AB7FDB}" dt="2021-05-31T18:58:03.481" v="3000" actId="47"/>
        <pc:sldMkLst>
          <pc:docMk/>
          <pc:sldMk cId="4278724433" sldId="338"/>
        </pc:sldMkLst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grada glav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l-SI"/>
          </a:p>
        </p:txBody>
      </p:sp>
      <p:sp>
        <p:nvSpPr>
          <p:cNvPr id="3" name="Ograda datuma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AD161FA-F666-41FE-94F0-52E8D4CC2E7F}" type="datetimeFigureOut">
              <a:rPr lang="sl-SI" smtClean="0"/>
              <a:pPr/>
              <a:t>3. 06. 2021</a:t>
            </a:fld>
            <a:endParaRPr lang="sl-SI"/>
          </a:p>
        </p:txBody>
      </p:sp>
      <p:sp>
        <p:nvSpPr>
          <p:cNvPr id="4" name="Ograda noge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l-SI"/>
          </a:p>
        </p:txBody>
      </p:sp>
      <p:sp>
        <p:nvSpPr>
          <p:cNvPr id="5" name="Ograda številke diapozitiva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71798D6-66A1-48D4-B260-EB3CB98E8351}" type="slidenum">
              <a:rPr lang="sl-SI" smtClean="0"/>
              <a:pPr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4840530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l-SI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65493D4-C9F8-4D6F-B124-772DF74F3E1C}" type="datetimeFigureOut">
              <a:rPr lang="sl-SI" smtClean="0"/>
              <a:pPr/>
              <a:t>3. 06. 2021</a:t>
            </a:fld>
            <a:endParaRPr lang="sl-SI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l-SI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l-S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l-S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4085891-6B26-44F3-AEA2-4380C22E1EE3}" type="slidenum">
              <a:rPr lang="sl-SI" smtClean="0"/>
              <a:pPr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94852601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diapoziti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DDE762F3-EC44-458D-A77E-8745B7AAC72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Podnaslov 2">
            <a:extLst>
              <a:ext uri="{FF2B5EF4-FFF2-40B4-BE49-F238E27FC236}">
                <a16:creationId xmlns:a16="http://schemas.microsoft.com/office/drawing/2014/main" id="{A5A65D7D-0B96-44E6-BCE2-D9A18B421F7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sl-SI"/>
              <a:t>Kliknite, če želite urediti slog podnaslova matrice</a:t>
            </a:r>
          </a:p>
        </p:txBody>
      </p:sp>
      <p:sp>
        <p:nvSpPr>
          <p:cNvPr id="4" name="Označba mesta datuma 3">
            <a:extLst>
              <a:ext uri="{FF2B5EF4-FFF2-40B4-BE49-F238E27FC236}">
                <a16:creationId xmlns:a16="http://schemas.microsoft.com/office/drawing/2014/main" id="{3FEC75D8-256C-4E49-9E38-5C5A6BACC0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561A7D-D600-4D64-BC25-0D81DCEFE0F4}" type="datetimeFigureOut">
              <a:rPr lang="sl-SI" smtClean="0"/>
              <a:pPr/>
              <a:t>3. 06. 2021</a:t>
            </a:fld>
            <a:endParaRPr lang="sl-SI"/>
          </a:p>
        </p:txBody>
      </p:sp>
      <p:sp>
        <p:nvSpPr>
          <p:cNvPr id="5" name="Označba mesta noge 4">
            <a:extLst>
              <a:ext uri="{FF2B5EF4-FFF2-40B4-BE49-F238E27FC236}">
                <a16:creationId xmlns:a16="http://schemas.microsoft.com/office/drawing/2014/main" id="{089701CE-F04C-4B34-BB98-CFE92B0EBF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>
            <a:extLst>
              <a:ext uri="{FF2B5EF4-FFF2-40B4-BE49-F238E27FC236}">
                <a16:creationId xmlns:a16="http://schemas.microsoft.com/office/drawing/2014/main" id="{D7C663F3-2375-41AD-87CA-09735F8C4F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A0AC08-4CD0-4AB7-9CCE-C129A4E00321}" type="slidenum">
              <a:rPr lang="sl-SI" smtClean="0"/>
              <a:pPr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2031507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n navpično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F95267EA-84B9-4D52-BACE-30667B32BD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značba mesta navpičnega besedila 2">
            <a:extLst>
              <a:ext uri="{FF2B5EF4-FFF2-40B4-BE49-F238E27FC236}">
                <a16:creationId xmlns:a16="http://schemas.microsoft.com/office/drawing/2014/main" id="{1BFFB785-3A0D-4DC5-91C4-C9914EB9BA0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značba mesta datuma 3">
            <a:extLst>
              <a:ext uri="{FF2B5EF4-FFF2-40B4-BE49-F238E27FC236}">
                <a16:creationId xmlns:a16="http://schemas.microsoft.com/office/drawing/2014/main" id="{A5C65981-FF18-4E34-A715-9CFC627989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561A7D-D600-4D64-BC25-0D81DCEFE0F4}" type="datetimeFigureOut">
              <a:rPr lang="sl-SI" smtClean="0"/>
              <a:pPr/>
              <a:t>3. 06. 2021</a:t>
            </a:fld>
            <a:endParaRPr lang="sl-SI"/>
          </a:p>
        </p:txBody>
      </p:sp>
      <p:sp>
        <p:nvSpPr>
          <p:cNvPr id="5" name="Označba mesta noge 4">
            <a:extLst>
              <a:ext uri="{FF2B5EF4-FFF2-40B4-BE49-F238E27FC236}">
                <a16:creationId xmlns:a16="http://schemas.microsoft.com/office/drawing/2014/main" id="{2949C1E7-0944-4E28-9A89-7DB31EC87A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>
            <a:extLst>
              <a:ext uri="{FF2B5EF4-FFF2-40B4-BE49-F238E27FC236}">
                <a16:creationId xmlns:a16="http://schemas.microsoft.com/office/drawing/2014/main" id="{7F07540F-3C58-4E5D-8B2C-4F619864AD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A0AC08-4CD0-4AB7-9CCE-C129A4E00321}" type="slidenum">
              <a:rPr lang="sl-SI" smtClean="0"/>
              <a:pPr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2874710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Navpični naslov in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vpični naslov 1">
            <a:extLst>
              <a:ext uri="{FF2B5EF4-FFF2-40B4-BE49-F238E27FC236}">
                <a16:creationId xmlns:a16="http://schemas.microsoft.com/office/drawing/2014/main" id="{7AA82F75-09C2-42DE-9250-D8C718AE23A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značba mesta navpičnega besedila 2">
            <a:extLst>
              <a:ext uri="{FF2B5EF4-FFF2-40B4-BE49-F238E27FC236}">
                <a16:creationId xmlns:a16="http://schemas.microsoft.com/office/drawing/2014/main" id="{20496E03-2013-4D29-A57F-DCBC1ED21BD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značba mesta datuma 3">
            <a:extLst>
              <a:ext uri="{FF2B5EF4-FFF2-40B4-BE49-F238E27FC236}">
                <a16:creationId xmlns:a16="http://schemas.microsoft.com/office/drawing/2014/main" id="{F3AC673F-C4D5-4E68-8ACC-337E409661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561A7D-D600-4D64-BC25-0D81DCEFE0F4}" type="datetimeFigureOut">
              <a:rPr lang="sl-SI" smtClean="0"/>
              <a:pPr/>
              <a:t>3. 06. 2021</a:t>
            </a:fld>
            <a:endParaRPr lang="sl-SI"/>
          </a:p>
        </p:txBody>
      </p:sp>
      <p:sp>
        <p:nvSpPr>
          <p:cNvPr id="5" name="Označba mesta noge 4">
            <a:extLst>
              <a:ext uri="{FF2B5EF4-FFF2-40B4-BE49-F238E27FC236}">
                <a16:creationId xmlns:a16="http://schemas.microsoft.com/office/drawing/2014/main" id="{4DFED0CB-F87C-4E7E-A1B4-F93C50B1DD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>
            <a:extLst>
              <a:ext uri="{FF2B5EF4-FFF2-40B4-BE49-F238E27FC236}">
                <a16:creationId xmlns:a16="http://schemas.microsoft.com/office/drawing/2014/main" id="{FFBF51D7-C14B-4E26-8D6F-400112B9D9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A0AC08-4CD0-4AB7-9CCE-C129A4E00321}" type="slidenum">
              <a:rPr lang="sl-SI" smtClean="0"/>
              <a:pPr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681352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54C19D2C-CD5D-4200-A02D-D2199AB34C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991BE73E-FD62-49FB-A53B-DDDD5A65A62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značba mesta datuma 3">
            <a:extLst>
              <a:ext uri="{FF2B5EF4-FFF2-40B4-BE49-F238E27FC236}">
                <a16:creationId xmlns:a16="http://schemas.microsoft.com/office/drawing/2014/main" id="{6A25F00F-3F14-4C21-871E-27B3B95201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561A7D-D600-4D64-BC25-0D81DCEFE0F4}" type="datetimeFigureOut">
              <a:rPr lang="sl-SI" smtClean="0"/>
              <a:pPr/>
              <a:t>3. 06. 2021</a:t>
            </a:fld>
            <a:endParaRPr lang="sl-SI"/>
          </a:p>
        </p:txBody>
      </p:sp>
      <p:sp>
        <p:nvSpPr>
          <p:cNvPr id="5" name="Označba mesta noge 4">
            <a:extLst>
              <a:ext uri="{FF2B5EF4-FFF2-40B4-BE49-F238E27FC236}">
                <a16:creationId xmlns:a16="http://schemas.microsoft.com/office/drawing/2014/main" id="{F2DC32D4-7172-4467-817C-09BED5A1DA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>
            <a:extLst>
              <a:ext uri="{FF2B5EF4-FFF2-40B4-BE49-F238E27FC236}">
                <a16:creationId xmlns:a16="http://schemas.microsoft.com/office/drawing/2014/main" id="{2D525980-E3AC-468E-B78B-8A2FE0A89F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A0AC08-4CD0-4AB7-9CCE-C129A4E00321}" type="slidenum">
              <a:rPr lang="sl-SI" smtClean="0"/>
              <a:pPr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6698035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Glava odse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FE27B4F6-AA5F-499B-896F-8A5545FBAF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značba mesta besedila 2">
            <a:extLst>
              <a:ext uri="{FF2B5EF4-FFF2-40B4-BE49-F238E27FC236}">
                <a16:creationId xmlns:a16="http://schemas.microsoft.com/office/drawing/2014/main" id="{78E31165-F14E-4876-A70F-0CBE358A7D0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4" name="Označba mesta datuma 3">
            <a:extLst>
              <a:ext uri="{FF2B5EF4-FFF2-40B4-BE49-F238E27FC236}">
                <a16:creationId xmlns:a16="http://schemas.microsoft.com/office/drawing/2014/main" id="{8E27C6DC-8869-4EE2-9F63-BF9191C27A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561A7D-D600-4D64-BC25-0D81DCEFE0F4}" type="datetimeFigureOut">
              <a:rPr lang="sl-SI" smtClean="0"/>
              <a:pPr/>
              <a:t>3. 06. 2021</a:t>
            </a:fld>
            <a:endParaRPr lang="sl-SI"/>
          </a:p>
        </p:txBody>
      </p:sp>
      <p:sp>
        <p:nvSpPr>
          <p:cNvPr id="5" name="Označba mesta noge 4">
            <a:extLst>
              <a:ext uri="{FF2B5EF4-FFF2-40B4-BE49-F238E27FC236}">
                <a16:creationId xmlns:a16="http://schemas.microsoft.com/office/drawing/2014/main" id="{1B179EF7-DA7C-4566-9766-91F88FE31C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>
            <a:extLst>
              <a:ext uri="{FF2B5EF4-FFF2-40B4-BE49-F238E27FC236}">
                <a16:creationId xmlns:a16="http://schemas.microsoft.com/office/drawing/2014/main" id="{D4BFAB07-DC64-430D-B07E-E576ADAF04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A0AC08-4CD0-4AB7-9CCE-C129A4E00321}" type="slidenum">
              <a:rPr lang="sl-SI" smtClean="0"/>
              <a:pPr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8311920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e vsebi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07DD8504-BBA5-45A1-B92A-EE6D3C42C2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F1178120-1F84-4516-B377-CA88791AC09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značba mesta vsebine 3">
            <a:extLst>
              <a:ext uri="{FF2B5EF4-FFF2-40B4-BE49-F238E27FC236}">
                <a16:creationId xmlns:a16="http://schemas.microsoft.com/office/drawing/2014/main" id="{999ED5E7-A26B-4DBF-8EEB-2006D13082A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5" name="Označba mesta datuma 4">
            <a:extLst>
              <a:ext uri="{FF2B5EF4-FFF2-40B4-BE49-F238E27FC236}">
                <a16:creationId xmlns:a16="http://schemas.microsoft.com/office/drawing/2014/main" id="{78866198-4D02-407E-9CCB-8A75C73457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561A7D-D600-4D64-BC25-0D81DCEFE0F4}" type="datetimeFigureOut">
              <a:rPr lang="sl-SI" smtClean="0"/>
              <a:pPr/>
              <a:t>3. 06. 2021</a:t>
            </a:fld>
            <a:endParaRPr lang="sl-SI"/>
          </a:p>
        </p:txBody>
      </p:sp>
      <p:sp>
        <p:nvSpPr>
          <p:cNvPr id="6" name="Označba mesta noge 5">
            <a:extLst>
              <a:ext uri="{FF2B5EF4-FFF2-40B4-BE49-F238E27FC236}">
                <a16:creationId xmlns:a16="http://schemas.microsoft.com/office/drawing/2014/main" id="{95937435-77DD-456A-9CCE-CD8A3574AE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Označba mesta številke diapozitiva 6">
            <a:extLst>
              <a:ext uri="{FF2B5EF4-FFF2-40B4-BE49-F238E27FC236}">
                <a16:creationId xmlns:a16="http://schemas.microsoft.com/office/drawing/2014/main" id="{45523ABE-73F3-4BB1-A860-EC6817568E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A0AC08-4CD0-4AB7-9CCE-C129A4E00321}" type="slidenum">
              <a:rPr lang="sl-SI" smtClean="0"/>
              <a:pPr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6859548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rimerja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C73694A2-BB8C-44CD-848A-003A8E7627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značba mesta besedila 2">
            <a:extLst>
              <a:ext uri="{FF2B5EF4-FFF2-40B4-BE49-F238E27FC236}">
                <a16:creationId xmlns:a16="http://schemas.microsoft.com/office/drawing/2014/main" id="{0AA5BD16-D1FF-4123-AEAB-DDD159841A0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4" name="Označba mesta vsebine 3">
            <a:extLst>
              <a:ext uri="{FF2B5EF4-FFF2-40B4-BE49-F238E27FC236}">
                <a16:creationId xmlns:a16="http://schemas.microsoft.com/office/drawing/2014/main" id="{73EF6A88-3B87-40D2-A05A-AD4134F856A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5" name="Označba mesta besedila 4">
            <a:extLst>
              <a:ext uri="{FF2B5EF4-FFF2-40B4-BE49-F238E27FC236}">
                <a16:creationId xmlns:a16="http://schemas.microsoft.com/office/drawing/2014/main" id="{5D6CA310-E10B-45B6-A44C-4CEA33CFED1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6" name="Označba mesta vsebine 5">
            <a:extLst>
              <a:ext uri="{FF2B5EF4-FFF2-40B4-BE49-F238E27FC236}">
                <a16:creationId xmlns:a16="http://schemas.microsoft.com/office/drawing/2014/main" id="{984F3B07-21AD-47F8-BDA8-FF25F206A2D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7" name="Označba mesta datuma 6">
            <a:extLst>
              <a:ext uri="{FF2B5EF4-FFF2-40B4-BE49-F238E27FC236}">
                <a16:creationId xmlns:a16="http://schemas.microsoft.com/office/drawing/2014/main" id="{7138265A-5CFB-44FC-A0DA-2AE0D4CE2F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561A7D-D600-4D64-BC25-0D81DCEFE0F4}" type="datetimeFigureOut">
              <a:rPr lang="sl-SI" smtClean="0"/>
              <a:pPr/>
              <a:t>3. 06. 2021</a:t>
            </a:fld>
            <a:endParaRPr lang="sl-SI"/>
          </a:p>
        </p:txBody>
      </p:sp>
      <p:sp>
        <p:nvSpPr>
          <p:cNvPr id="8" name="Označba mesta noge 7">
            <a:extLst>
              <a:ext uri="{FF2B5EF4-FFF2-40B4-BE49-F238E27FC236}">
                <a16:creationId xmlns:a16="http://schemas.microsoft.com/office/drawing/2014/main" id="{F68A0EAC-4452-40AF-9F92-E810BF2007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9" name="Označba mesta številke diapozitiva 8">
            <a:extLst>
              <a:ext uri="{FF2B5EF4-FFF2-40B4-BE49-F238E27FC236}">
                <a16:creationId xmlns:a16="http://schemas.microsoft.com/office/drawing/2014/main" id="{1A0F0022-6359-4C40-8B60-EE56A022BC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A0AC08-4CD0-4AB7-9CCE-C129A4E00321}" type="slidenum">
              <a:rPr lang="sl-SI" smtClean="0"/>
              <a:pPr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5622447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8DC64A78-DD54-4661-9FDF-E137B1D1F2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značba mesta datuma 2">
            <a:extLst>
              <a:ext uri="{FF2B5EF4-FFF2-40B4-BE49-F238E27FC236}">
                <a16:creationId xmlns:a16="http://schemas.microsoft.com/office/drawing/2014/main" id="{D57CD6A6-5A29-45C4-A049-582967EF20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561A7D-D600-4D64-BC25-0D81DCEFE0F4}" type="datetimeFigureOut">
              <a:rPr lang="sl-SI" smtClean="0"/>
              <a:pPr/>
              <a:t>3. 06. 2021</a:t>
            </a:fld>
            <a:endParaRPr lang="sl-SI"/>
          </a:p>
        </p:txBody>
      </p:sp>
      <p:sp>
        <p:nvSpPr>
          <p:cNvPr id="4" name="Označba mesta noge 3">
            <a:extLst>
              <a:ext uri="{FF2B5EF4-FFF2-40B4-BE49-F238E27FC236}">
                <a16:creationId xmlns:a16="http://schemas.microsoft.com/office/drawing/2014/main" id="{18A3AF34-15E5-4AE9-8DD7-B75DA547A5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5" name="Označba mesta številke diapozitiva 4">
            <a:extLst>
              <a:ext uri="{FF2B5EF4-FFF2-40B4-BE49-F238E27FC236}">
                <a16:creationId xmlns:a16="http://schemas.microsoft.com/office/drawing/2014/main" id="{4A3D3F3A-2FA5-4B2C-BE6B-641ECC8906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A0AC08-4CD0-4AB7-9CCE-C129A4E00321}" type="slidenum">
              <a:rPr lang="sl-SI" smtClean="0"/>
              <a:pPr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4415737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datuma 1">
            <a:extLst>
              <a:ext uri="{FF2B5EF4-FFF2-40B4-BE49-F238E27FC236}">
                <a16:creationId xmlns:a16="http://schemas.microsoft.com/office/drawing/2014/main" id="{C1D2149B-38DE-4D5A-8060-9CCF7E6432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561A7D-D600-4D64-BC25-0D81DCEFE0F4}" type="datetimeFigureOut">
              <a:rPr lang="sl-SI" smtClean="0"/>
              <a:pPr/>
              <a:t>3. 06. 2021</a:t>
            </a:fld>
            <a:endParaRPr lang="sl-SI"/>
          </a:p>
        </p:txBody>
      </p:sp>
      <p:sp>
        <p:nvSpPr>
          <p:cNvPr id="3" name="Označba mesta noge 2">
            <a:extLst>
              <a:ext uri="{FF2B5EF4-FFF2-40B4-BE49-F238E27FC236}">
                <a16:creationId xmlns:a16="http://schemas.microsoft.com/office/drawing/2014/main" id="{24CB4598-3A03-4208-B199-7C33257E9E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4" name="Označba mesta številke diapozitiva 3">
            <a:extLst>
              <a:ext uri="{FF2B5EF4-FFF2-40B4-BE49-F238E27FC236}">
                <a16:creationId xmlns:a16="http://schemas.microsoft.com/office/drawing/2014/main" id="{22CB19A5-A438-44E2-A36B-D06275BE6E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A0AC08-4CD0-4AB7-9CCE-C129A4E00321}" type="slidenum">
              <a:rPr lang="sl-SI" smtClean="0"/>
              <a:pPr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41385661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Vsebina z naslov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AAFED588-5114-4E9C-B871-06876A35FF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0DAAE0A0-DEDB-4FE1-82A4-2F08807ED95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značba mesta besedila 3">
            <a:extLst>
              <a:ext uri="{FF2B5EF4-FFF2-40B4-BE49-F238E27FC236}">
                <a16:creationId xmlns:a16="http://schemas.microsoft.com/office/drawing/2014/main" id="{B025067E-07CC-4360-93C5-341F152E5AA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5" name="Označba mesta datuma 4">
            <a:extLst>
              <a:ext uri="{FF2B5EF4-FFF2-40B4-BE49-F238E27FC236}">
                <a16:creationId xmlns:a16="http://schemas.microsoft.com/office/drawing/2014/main" id="{0E8EF3B5-5847-4895-9B24-DF8A4DF041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561A7D-D600-4D64-BC25-0D81DCEFE0F4}" type="datetimeFigureOut">
              <a:rPr lang="sl-SI" smtClean="0"/>
              <a:pPr/>
              <a:t>3. 06. 2021</a:t>
            </a:fld>
            <a:endParaRPr lang="sl-SI"/>
          </a:p>
        </p:txBody>
      </p:sp>
      <p:sp>
        <p:nvSpPr>
          <p:cNvPr id="6" name="Označba mesta noge 5">
            <a:extLst>
              <a:ext uri="{FF2B5EF4-FFF2-40B4-BE49-F238E27FC236}">
                <a16:creationId xmlns:a16="http://schemas.microsoft.com/office/drawing/2014/main" id="{4DFA5BBB-64A6-46FE-86B9-79E239376E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Označba mesta številke diapozitiva 6">
            <a:extLst>
              <a:ext uri="{FF2B5EF4-FFF2-40B4-BE49-F238E27FC236}">
                <a16:creationId xmlns:a16="http://schemas.microsoft.com/office/drawing/2014/main" id="{7CECD58B-1659-4379-A3FB-6FD4CEB4D4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A0AC08-4CD0-4AB7-9CCE-C129A4E00321}" type="slidenum">
              <a:rPr lang="sl-SI" smtClean="0"/>
              <a:pPr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7347392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Naslov in sli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73DFF225-D830-4D1E-9559-296BE3DC23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značba mesta slike 2">
            <a:extLst>
              <a:ext uri="{FF2B5EF4-FFF2-40B4-BE49-F238E27FC236}">
                <a16:creationId xmlns:a16="http://schemas.microsoft.com/office/drawing/2014/main" id="{23B9D45A-D316-420A-B1A9-FEBA64FBFB6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sl-SI"/>
          </a:p>
        </p:txBody>
      </p:sp>
      <p:sp>
        <p:nvSpPr>
          <p:cNvPr id="4" name="Označba mesta besedila 3">
            <a:extLst>
              <a:ext uri="{FF2B5EF4-FFF2-40B4-BE49-F238E27FC236}">
                <a16:creationId xmlns:a16="http://schemas.microsoft.com/office/drawing/2014/main" id="{3ADDC3F3-6670-4F35-90E2-9CD4A247BA6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5" name="Označba mesta datuma 4">
            <a:extLst>
              <a:ext uri="{FF2B5EF4-FFF2-40B4-BE49-F238E27FC236}">
                <a16:creationId xmlns:a16="http://schemas.microsoft.com/office/drawing/2014/main" id="{34644C30-7FA2-4E7A-B1C8-578667F49A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561A7D-D600-4D64-BC25-0D81DCEFE0F4}" type="datetimeFigureOut">
              <a:rPr lang="sl-SI" smtClean="0"/>
              <a:pPr/>
              <a:t>3. 06. 2021</a:t>
            </a:fld>
            <a:endParaRPr lang="sl-SI"/>
          </a:p>
        </p:txBody>
      </p:sp>
      <p:sp>
        <p:nvSpPr>
          <p:cNvPr id="6" name="Označba mesta noge 5">
            <a:extLst>
              <a:ext uri="{FF2B5EF4-FFF2-40B4-BE49-F238E27FC236}">
                <a16:creationId xmlns:a16="http://schemas.microsoft.com/office/drawing/2014/main" id="{E8D6FF4F-ECF8-4379-A4B6-52FF7C5BC3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Označba mesta številke diapozitiva 6">
            <a:extLst>
              <a:ext uri="{FF2B5EF4-FFF2-40B4-BE49-F238E27FC236}">
                <a16:creationId xmlns:a16="http://schemas.microsoft.com/office/drawing/2014/main" id="{24FFBF2E-A0D6-4FFF-B03B-BD4ABD3729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A0AC08-4CD0-4AB7-9CCE-C129A4E00321}" type="slidenum">
              <a:rPr lang="sl-SI" smtClean="0"/>
              <a:pPr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7350579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naslova 1">
            <a:extLst>
              <a:ext uri="{FF2B5EF4-FFF2-40B4-BE49-F238E27FC236}">
                <a16:creationId xmlns:a16="http://schemas.microsoft.com/office/drawing/2014/main" id="{8BC73778-2189-41BD-91B8-055A0DBC68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značba mesta besedila 2">
            <a:extLst>
              <a:ext uri="{FF2B5EF4-FFF2-40B4-BE49-F238E27FC236}">
                <a16:creationId xmlns:a16="http://schemas.microsoft.com/office/drawing/2014/main" id="{0AC55718-4C7B-4F2F-A50D-5A8353481DA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značba mesta datuma 3">
            <a:extLst>
              <a:ext uri="{FF2B5EF4-FFF2-40B4-BE49-F238E27FC236}">
                <a16:creationId xmlns:a16="http://schemas.microsoft.com/office/drawing/2014/main" id="{3DD69AB1-A544-40A1-B3F4-981A7CA41C3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D561A7D-D600-4D64-BC25-0D81DCEFE0F4}" type="datetimeFigureOut">
              <a:rPr lang="sl-SI" smtClean="0"/>
              <a:pPr/>
              <a:t>3. 06. 2021</a:t>
            </a:fld>
            <a:endParaRPr lang="sl-SI"/>
          </a:p>
        </p:txBody>
      </p:sp>
      <p:sp>
        <p:nvSpPr>
          <p:cNvPr id="5" name="Označba mesta noge 4">
            <a:extLst>
              <a:ext uri="{FF2B5EF4-FFF2-40B4-BE49-F238E27FC236}">
                <a16:creationId xmlns:a16="http://schemas.microsoft.com/office/drawing/2014/main" id="{28E65183-CA0D-42AB-A5D4-7A624FA938A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l-SI"/>
          </a:p>
        </p:txBody>
      </p:sp>
      <p:sp>
        <p:nvSpPr>
          <p:cNvPr id="6" name="Označba mesta številke diapozitiva 5">
            <a:extLst>
              <a:ext uri="{FF2B5EF4-FFF2-40B4-BE49-F238E27FC236}">
                <a16:creationId xmlns:a16="http://schemas.microsoft.com/office/drawing/2014/main" id="{39A4C5CA-B8CB-4236-9162-E919F4FC768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4A0AC08-4CD0-4AB7-9CCE-C129A4E00321}" type="slidenum">
              <a:rPr lang="sl-SI" smtClean="0"/>
              <a:pPr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2340121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65" r:id="rId1"/>
    <p:sldLayoutId id="2147483866" r:id="rId2"/>
    <p:sldLayoutId id="2147483867" r:id="rId3"/>
    <p:sldLayoutId id="2147483868" r:id="rId4"/>
    <p:sldLayoutId id="2147483869" r:id="rId5"/>
    <p:sldLayoutId id="2147483870" r:id="rId6"/>
    <p:sldLayoutId id="2147483871" r:id="rId7"/>
    <p:sldLayoutId id="2147483872" r:id="rId8"/>
    <p:sldLayoutId id="2147483873" r:id="rId9"/>
    <p:sldLayoutId id="2147483874" r:id="rId10"/>
    <p:sldLayoutId id="2147483875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l-SI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0" y="2357430"/>
            <a:ext cx="9144000" cy="1470025"/>
          </a:xfrm>
        </p:spPr>
        <p:txBody>
          <a:bodyPr>
            <a:normAutofit fontScale="90000"/>
          </a:bodyPr>
          <a:lstStyle/>
          <a:p>
            <a:pPr algn="ctr"/>
            <a:br>
              <a:rPr lang="sl-SI" sz="3900" dirty="0">
                <a:latin typeface="Comic Sans MS" pitchFamily="66" charset="0"/>
              </a:rPr>
            </a:br>
            <a:br>
              <a:rPr lang="sl-SI" sz="3900" dirty="0">
                <a:latin typeface="Comic Sans MS" pitchFamily="66" charset="0"/>
              </a:rPr>
            </a:br>
            <a:br>
              <a:rPr lang="sl-SI" sz="3900" dirty="0">
                <a:latin typeface="Comic Sans MS" pitchFamily="66" charset="0"/>
              </a:rPr>
            </a:br>
            <a:br>
              <a:rPr lang="sl-SI" sz="3900" dirty="0">
                <a:latin typeface="Comic Sans MS" pitchFamily="66" charset="0"/>
              </a:rPr>
            </a:br>
            <a:br>
              <a:rPr lang="sl-SI" sz="3900" dirty="0">
                <a:latin typeface="Comic Sans MS" pitchFamily="66" charset="0"/>
              </a:rPr>
            </a:br>
            <a:br>
              <a:rPr lang="sl-SI" sz="3900" dirty="0">
                <a:latin typeface="Comic Sans MS" pitchFamily="66" charset="0"/>
              </a:rPr>
            </a:br>
            <a:br>
              <a:rPr lang="sl-SI" sz="3900" dirty="0">
                <a:latin typeface="Comic Sans MS" pitchFamily="66" charset="0"/>
              </a:rPr>
            </a:br>
            <a:br>
              <a:rPr lang="sl-SI" sz="3900" dirty="0">
                <a:latin typeface="Comic Sans MS" pitchFamily="66" charset="0"/>
              </a:rPr>
            </a:br>
            <a:br>
              <a:rPr lang="sl-SI" sz="3900" dirty="0">
                <a:latin typeface="Comic Sans MS" pitchFamily="66" charset="0"/>
              </a:rPr>
            </a:br>
            <a:br>
              <a:rPr lang="sl-SI" sz="3900" dirty="0">
                <a:latin typeface="Comic Sans MS" pitchFamily="66" charset="0"/>
              </a:rPr>
            </a:br>
            <a:r>
              <a:rPr lang="sl-SI" sz="3300" b="1" dirty="0">
                <a:solidFill>
                  <a:srgbClr val="FF0000"/>
                </a:solidFill>
                <a:latin typeface="Comic Sans MS" pitchFamily="66" charset="0"/>
              </a:rPr>
              <a:t>Analiza ankete o zadovoljstvu učencev s </a:t>
            </a:r>
            <a:br>
              <a:rPr lang="sl-SI" sz="3300" b="1" dirty="0">
                <a:solidFill>
                  <a:srgbClr val="FF0000"/>
                </a:solidFill>
                <a:latin typeface="Comic Sans MS" pitchFamily="66" charset="0"/>
              </a:rPr>
            </a:br>
            <a:r>
              <a:rPr lang="sl-SI" sz="3300" b="1" dirty="0">
                <a:solidFill>
                  <a:srgbClr val="FF0000"/>
                </a:solidFill>
                <a:latin typeface="Comic Sans MS" pitchFamily="66" charset="0"/>
              </a:rPr>
              <a:t>šolsko prehrano</a:t>
            </a:r>
            <a:br>
              <a:rPr lang="sl-SI" sz="3300" dirty="0">
                <a:latin typeface="Comic Sans MS" pitchFamily="66" charset="0"/>
              </a:rPr>
            </a:br>
            <a:endParaRPr lang="sl-SI" sz="2800" dirty="0">
              <a:latin typeface="Comic Sans MS" pitchFamily="66" charset="0"/>
              <a:cs typeface="Arial" pitchFamily="34" charset="0"/>
            </a:endParaRPr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285720" y="6000768"/>
            <a:ext cx="8429684" cy="571504"/>
          </a:xfrm>
        </p:spPr>
        <p:txBody>
          <a:bodyPr>
            <a:normAutofit/>
          </a:bodyPr>
          <a:lstStyle/>
          <a:p>
            <a:pPr algn="ctr"/>
            <a:r>
              <a:rPr lang="sl-SI" sz="2500" dirty="0">
                <a:solidFill>
                  <a:schemeClr val="tx1"/>
                </a:solidFill>
                <a:latin typeface="Comic Sans MS" pitchFamily="66" charset="0"/>
              </a:rPr>
              <a:t>  Artiče, maj 2021</a:t>
            </a:r>
          </a:p>
          <a:p>
            <a:pPr algn="l"/>
            <a:endParaRPr lang="sl-SI" dirty="0"/>
          </a:p>
        </p:txBody>
      </p:sp>
      <p:pic>
        <p:nvPicPr>
          <p:cNvPr id="4" name="Slika 3" descr="ZNAKŠOLE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14678" y="428604"/>
            <a:ext cx="2244835" cy="1545021"/>
          </a:xfrm>
          <a:prstGeom prst="rect">
            <a:avLst/>
          </a:prstGeom>
          <a:noFill/>
        </p:spPr>
      </p:pic>
      <p:sp>
        <p:nvSpPr>
          <p:cNvPr id="5" name="Pravokotnik 4"/>
          <p:cNvSpPr/>
          <p:nvPr/>
        </p:nvSpPr>
        <p:spPr>
          <a:xfrm>
            <a:off x="1785918" y="3429000"/>
            <a:ext cx="5286380" cy="9387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l-SI" dirty="0">
                <a:latin typeface="Comic Sans MS" pitchFamily="66" charset="0"/>
                <a:cs typeface="Arial" pitchFamily="34" charset="0"/>
              </a:rPr>
              <a:t>	</a:t>
            </a:r>
            <a:r>
              <a:rPr lang="sl-SI" sz="2500" dirty="0">
                <a:latin typeface="Comic Sans MS" pitchFamily="66" charset="0"/>
                <a:cs typeface="Arial" pitchFamily="34" charset="0"/>
              </a:rPr>
              <a:t>Šolsko leto 2020/2021</a:t>
            </a:r>
            <a:br>
              <a:rPr lang="sl-SI" sz="3000" dirty="0">
                <a:latin typeface="Comic Sans MS" pitchFamily="66" charset="0"/>
              </a:rPr>
            </a:br>
            <a:endParaRPr lang="sl-SI" sz="3000" dirty="0"/>
          </a:p>
        </p:txBody>
      </p:sp>
      <p:pic>
        <p:nvPicPr>
          <p:cNvPr id="4098" name="Picture 2" descr="Image result for učenci hrana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00716" y="3827455"/>
            <a:ext cx="2857500" cy="21050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F34713E4-03C9-4A2D-9292-45954E79B1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35681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pl-PL" sz="2400" b="0" i="0" dirty="0">
                <a:solidFill>
                  <a:srgbClr val="7030A0"/>
                </a:solidFill>
                <a:effectLst/>
                <a:latin typeface="Comic Sans MS" panose="030F0702030302020204" pitchFamily="66" charset="0"/>
              </a:rPr>
              <a:t>8. Predlagaj nove jedi, ki bi jih želel/a na jedilniku za dopoldansko malico.</a:t>
            </a:r>
            <a:endParaRPr lang="sl-SI" sz="2400" dirty="0">
              <a:solidFill>
                <a:srgbClr val="7030A0"/>
              </a:solidFill>
              <a:latin typeface="Comic Sans MS" panose="030F0702030302020204" pitchFamily="66" charset="0"/>
            </a:endParaRPr>
          </a:p>
        </p:txBody>
      </p:sp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63810E3B-BCB5-413E-84CE-AA749117ECB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844824"/>
            <a:ext cx="7886700" cy="2304256"/>
          </a:xfrm>
        </p:spPr>
        <p:txBody>
          <a:bodyPr>
            <a:normAutofit lnSpcReduction="10000"/>
          </a:bodyPr>
          <a:lstStyle/>
          <a:p>
            <a:pPr>
              <a:lnSpc>
                <a:spcPct val="150000"/>
              </a:lnSpc>
            </a:pPr>
            <a:r>
              <a:rPr lang="sl-SI" sz="2400" dirty="0">
                <a:solidFill>
                  <a:srgbClr val="00B050"/>
                </a:solidFill>
                <a:latin typeface="Comic Sans MS" panose="030F0702030302020204" pitchFamily="66" charset="0"/>
              </a:rPr>
              <a:t>Najpogostejši odgovori: </a:t>
            </a:r>
          </a:p>
          <a:p>
            <a:pPr>
              <a:lnSpc>
                <a:spcPct val="150000"/>
              </a:lnSpc>
            </a:pPr>
            <a:r>
              <a:rPr lang="sl-SI" sz="2400" dirty="0">
                <a:latin typeface="Comic Sans MS" panose="030F0702030302020204" pitchFamily="66" charset="0"/>
              </a:rPr>
              <a:t>Presta, krof, čokoladni rogljiček, suha salama, </a:t>
            </a:r>
            <a:r>
              <a:rPr lang="sl-SI" sz="2400" dirty="0" err="1">
                <a:latin typeface="Comic Sans MS" panose="030F0702030302020204" pitchFamily="66" charset="0"/>
              </a:rPr>
              <a:t>m</a:t>
            </a:r>
            <a:r>
              <a:rPr lang="sl-SI" sz="2400" dirty="0" err="1"/>
              <a:t>ü</a:t>
            </a:r>
            <a:r>
              <a:rPr lang="sl-SI" sz="2400" dirty="0" err="1">
                <a:latin typeface="Comic Sans MS" panose="030F0702030302020204" pitchFamily="66" charset="0"/>
              </a:rPr>
              <a:t>sli</a:t>
            </a:r>
            <a:r>
              <a:rPr lang="sl-SI" sz="2400" dirty="0">
                <a:latin typeface="Comic Sans MS" panose="030F0702030302020204" pitchFamily="66" charset="0"/>
              </a:rPr>
              <a:t> kosmiči, sadje (jagoda, ananas, banana), palačinke, višnjev zavitek, burek. </a:t>
            </a:r>
          </a:p>
        </p:txBody>
      </p:sp>
    </p:spTree>
    <p:extLst>
      <p:ext uri="{BB962C8B-B14F-4D97-AF65-F5344CB8AC3E}">
        <p14:creationId xmlns:p14="http://schemas.microsoft.com/office/powerpoint/2010/main" val="101068830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330283DC-BD2F-4849-A1ED-A124FE090C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sl-SI" sz="2400" b="0" i="0" dirty="0">
                <a:solidFill>
                  <a:srgbClr val="7030A0"/>
                </a:solidFill>
                <a:effectLst/>
                <a:latin typeface="Comic Sans MS" panose="030F0702030302020204" pitchFamily="66" charset="0"/>
              </a:rPr>
              <a:t>9. Napiši 3 jedi, ki jih po navadi ne poješ pri šolskem kosilu. </a:t>
            </a:r>
            <a:endParaRPr lang="sl-SI" sz="2400" dirty="0">
              <a:solidFill>
                <a:srgbClr val="7030A0"/>
              </a:solidFill>
              <a:latin typeface="Comic Sans MS" panose="030F0702030302020204" pitchFamily="66" charset="0"/>
            </a:endParaRPr>
          </a:p>
        </p:txBody>
      </p:sp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CE5C6D36-479F-4C64-958E-928E1A92376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sl-SI" sz="2400" dirty="0">
                <a:solidFill>
                  <a:srgbClr val="00B050"/>
                </a:solidFill>
                <a:latin typeface="Comic Sans MS" panose="030F0702030302020204" pitchFamily="66" charset="0"/>
              </a:rPr>
              <a:t>Najpogostejši odgovori: </a:t>
            </a:r>
          </a:p>
          <a:p>
            <a:pPr>
              <a:lnSpc>
                <a:spcPct val="150000"/>
              </a:lnSpc>
            </a:pPr>
            <a:r>
              <a:rPr lang="sl-SI" sz="2400" dirty="0">
                <a:latin typeface="Comic Sans MS" panose="030F0702030302020204" pitchFamily="66" charset="0"/>
              </a:rPr>
              <a:t>Paradižnikova juha, rižota, enolončnice, zelenjavne omake, goveji golaž, brokolijeva juha, bučna juha, rdeča pesa, kislo zelje.  </a:t>
            </a:r>
          </a:p>
        </p:txBody>
      </p:sp>
    </p:spTree>
    <p:extLst>
      <p:ext uri="{BB962C8B-B14F-4D97-AF65-F5344CB8AC3E}">
        <p14:creationId xmlns:p14="http://schemas.microsoft.com/office/powerpoint/2010/main" val="93144686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3A4919CD-1A08-477F-8D9C-D952A5DDAB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3388" y="89644"/>
            <a:ext cx="7886700" cy="543593"/>
          </a:xfrm>
        </p:spPr>
        <p:txBody>
          <a:bodyPr>
            <a:normAutofit fontScale="90000"/>
          </a:bodyPr>
          <a:lstStyle/>
          <a:p>
            <a:pPr>
              <a:lnSpc>
                <a:spcPct val="150000"/>
              </a:lnSpc>
            </a:pPr>
            <a:br>
              <a:rPr lang="pl-PL" sz="3600" dirty="0">
                <a:solidFill>
                  <a:srgbClr val="000000"/>
                </a:solidFill>
                <a:effectLst/>
              </a:rPr>
            </a:br>
            <a:r>
              <a:rPr lang="pl-PL" sz="2700" dirty="0">
                <a:solidFill>
                  <a:srgbClr val="7030A0"/>
                </a:solidFill>
                <a:effectLst/>
                <a:latin typeface="Comic Sans MS" panose="030F0702030302020204" pitchFamily="66" charset="0"/>
              </a:rPr>
              <a:t>10. Kako si na splošno zadovoljen/a s šolsko prehrano?</a:t>
            </a:r>
            <a:br>
              <a:rPr lang="pl-PL" sz="3600" dirty="0">
                <a:effectLst/>
              </a:rPr>
            </a:br>
            <a:endParaRPr lang="sl-SI" dirty="0"/>
          </a:p>
        </p:txBody>
      </p:sp>
      <p:sp>
        <p:nvSpPr>
          <p:cNvPr id="3" name="PoljeZBesedilom 2">
            <a:extLst>
              <a:ext uri="{FF2B5EF4-FFF2-40B4-BE49-F238E27FC236}">
                <a16:creationId xmlns:a16="http://schemas.microsoft.com/office/drawing/2014/main" id="{805A07EF-6DBC-49E6-8AD0-9693BB61A141}"/>
              </a:ext>
            </a:extLst>
          </p:cNvPr>
          <p:cNvSpPr txBox="1"/>
          <p:nvPr/>
        </p:nvSpPr>
        <p:spPr>
          <a:xfrm>
            <a:off x="211205" y="4869160"/>
            <a:ext cx="8932795" cy="15597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sl-SI" sz="2200" dirty="0">
                <a:latin typeface="Comic Sans MS" panose="030F0702030302020204" pitchFamily="66" charset="0"/>
              </a:rPr>
              <a:t>S šolsko prehrano je zadovoljnih tretjina anketiranih učencev, 37 % pa s prehrano ni niti zadovoljen niti nezadovoljen. Delež učencev, ki so s prehrano zelo nezadovoljnih je 6 %.</a:t>
            </a:r>
          </a:p>
        </p:txBody>
      </p:sp>
      <p:graphicFrame>
        <p:nvGraphicFramePr>
          <p:cNvPr id="10" name="Tabela 9">
            <a:extLst>
              <a:ext uri="{FF2B5EF4-FFF2-40B4-BE49-F238E27FC236}">
                <a16:creationId xmlns:a16="http://schemas.microsoft.com/office/drawing/2014/main" id="{E21FD034-E4A8-4656-8769-F2B42667C65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709211"/>
              </p:ext>
            </p:extLst>
          </p:nvPr>
        </p:nvGraphicFramePr>
        <p:xfrm>
          <a:off x="211205" y="764704"/>
          <a:ext cx="8609267" cy="388069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619065">
                  <a:extLst>
                    <a:ext uri="{9D8B030D-6E8A-4147-A177-3AD203B41FA5}">
                      <a16:colId xmlns:a16="http://schemas.microsoft.com/office/drawing/2014/main" val="156895732"/>
                    </a:ext>
                  </a:extLst>
                </a:gridCol>
                <a:gridCol w="1829962">
                  <a:extLst>
                    <a:ext uri="{9D8B030D-6E8A-4147-A177-3AD203B41FA5}">
                      <a16:colId xmlns:a16="http://schemas.microsoft.com/office/drawing/2014/main" val="2901499309"/>
                    </a:ext>
                  </a:extLst>
                </a:gridCol>
                <a:gridCol w="2160240">
                  <a:extLst>
                    <a:ext uri="{9D8B030D-6E8A-4147-A177-3AD203B41FA5}">
                      <a16:colId xmlns:a16="http://schemas.microsoft.com/office/drawing/2014/main" val="3071135224"/>
                    </a:ext>
                  </a:extLst>
                </a:gridCol>
              </a:tblGrid>
              <a:tr h="451282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sl-SI" sz="2000" kern="1200">
                          <a:effectLst/>
                          <a:latin typeface="Comic Sans MS" panose="030F0702030302020204" pitchFamily="66" charset="0"/>
                        </a:rPr>
                        <a:t>ODGOVORI</a:t>
                      </a:r>
                      <a:endParaRPr lang="sl-SI" sz="2000">
                        <a:effectLst/>
                        <a:latin typeface="Comic Sans MS" panose="030F0702030302020204" pitchFamily="66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2415" marR="82415" marT="41208" marB="41208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sl-SI" sz="2000" kern="1200">
                          <a:effectLst/>
                          <a:latin typeface="Comic Sans MS" panose="030F0702030302020204" pitchFamily="66" charset="0"/>
                        </a:rPr>
                        <a:t>FREKVENCA </a:t>
                      </a:r>
                      <a:endParaRPr lang="sl-SI" sz="2000">
                        <a:effectLst/>
                        <a:latin typeface="Comic Sans MS" panose="030F0702030302020204" pitchFamily="66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2415" marR="82415" marT="41208" marB="41208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sl-SI" sz="2000" kern="1200" dirty="0">
                          <a:effectLst/>
                          <a:latin typeface="Comic Sans MS" panose="030F0702030302020204" pitchFamily="66" charset="0"/>
                        </a:rPr>
                        <a:t>ODSTOTEK (%) </a:t>
                      </a:r>
                      <a:endParaRPr lang="sl-SI" sz="2000" dirty="0">
                        <a:effectLst/>
                        <a:latin typeface="Comic Sans MS" panose="030F0702030302020204" pitchFamily="66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2415" marR="82415" marT="41208" marB="41208"/>
                </a:tc>
                <a:extLst>
                  <a:ext uri="{0D108BD9-81ED-4DB2-BD59-A6C34878D82A}">
                    <a16:rowId xmlns:a16="http://schemas.microsoft.com/office/drawing/2014/main" val="1917478676"/>
                  </a:ext>
                </a:extLst>
              </a:tr>
              <a:tr h="451282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sl-SI" sz="2000" kern="1200">
                          <a:effectLst/>
                          <a:latin typeface="Comic Sans MS" panose="030F0702030302020204" pitchFamily="66" charset="0"/>
                        </a:rPr>
                        <a:t>SEM ZELO NEZADOVOLJEN</a:t>
                      </a:r>
                      <a:endParaRPr lang="sl-SI" sz="2000">
                        <a:effectLst/>
                        <a:latin typeface="Comic Sans MS" panose="030F0702030302020204" pitchFamily="66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2415" marR="82415" marT="41208" marB="41208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sl-SI" sz="2000" kern="1200">
                          <a:effectLst/>
                          <a:latin typeface="Comic Sans MS" panose="030F0702030302020204" pitchFamily="66" charset="0"/>
                        </a:rPr>
                        <a:t>8</a:t>
                      </a:r>
                      <a:endParaRPr lang="sl-SI" sz="2000">
                        <a:effectLst/>
                        <a:latin typeface="Comic Sans MS" panose="030F0702030302020204" pitchFamily="66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2415" marR="82415" marT="41208" marB="41208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sl-SI" sz="2000" kern="1200">
                          <a:effectLst/>
                          <a:latin typeface="Comic Sans MS" panose="030F0702030302020204" pitchFamily="66" charset="0"/>
                        </a:rPr>
                        <a:t>7</a:t>
                      </a:r>
                      <a:endParaRPr lang="sl-SI" sz="2000">
                        <a:effectLst/>
                        <a:latin typeface="Comic Sans MS" panose="030F0702030302020204" pitchFamily="66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2415" marR="82415" marT="41208" marB="41208"/>
                </a:tc>
                <a:extLst>
                  <a:ext uri="{0D108BD9-81ED-4DB2-BD59-A6C34878D82A}">
                    <a16:rowId xmlns:a16="http://schemas.microsoft.com/office/drawing/2014/main" val="2005864441"/>
                  </a:ext>
                </a:extLst>
              </a:tr>
              <a:tr h="451282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sl-SI" sz="2000" kern="1200">
                          <a:effectLst/>
                          <a:latin typeface="Comic Sans MS" panose="030F0702030302020204" pitchFamily="66" charset="0"/>
                        </a:rPr>
                        <a:t>SEM NEZADOVOLJEN  </a:t>
                      </a:r>
                      <a:endParaRPr lang="sl-SI" sz="2000">
                        <a:effectLst/>
                        <a:latin typeface="Comic Sans MS" panose="030F0702030302020204" pitchFamily="66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2415" marR="82415" marT="41208" marB="41208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sl-SI" sz="2000" kern="1200">
                          <a:effectLst/>
                          <a:latin typeface="Comic Sans MS" panose="030F0702030302020204" pitchFamily="66" charset="0"/>
                        </a:rPr>
                        <a:t>12</a:t>
                      </a:r>
                      <a:endParaRPr lang="sl-SI" sz="2000">
                        <a:effectLst/>
                        <a:latin typeface="Comic Sans MS" panose="030F0702030302020204" pitchFamily="66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2415" marR="82415" marT="41208" marB="41208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sl-SI" sz="2000" kern="1200">
                          <a:effectLst/>
                          <a:latin typeface="Comic Sans MS" panose="030F0702030302020204" pitchFamily="66" charset="0"/>
                        </a:rPr>
                        <a:t>10</a:t>
                      </a:r>
                      <a:endParaRPr lang="sl-SI" sz="2000">
                        <a:effectLst/>
                        <a:latin typeface="Comic Sans MS" panose="030F0702030302020204" pitchFamily="66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2415" marR="82415" marT="41208" marB="41208"/>
                </a:tc>
                <a:extLst>
                  <a:ext uri="{0D108BD9-81ED-4DB2-BD59-A6C34878D82A}">
                    <a16:rowId xmlns:a16="http://schemas.microsoft.com/office/drawing/2014/main" val="383534321"/>
                  </a:ext>
                </a:extLst>
              </a:tr>
              <a:tr h="863359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sl-SI" sz="2000" kern="1200" dirty="0">
                          <a:effectLst/>
                          <a:latin typeface="Comic Sans MS" panose="030F0702030302020204" pitchFamily="66" charset="0"/>
                        </a:rPr>
                        <a:t>NISEM NITI ZADOVOLJEN, NITI NEZADOVOLJEN</a:t>
                      </a:r>
                      <a:endParaRPr lang="sl-SI" sz="2000" dirty="0">
                        <a:effectLst/>
                        <a:latin typeface="Comic Sans MS" panose="030F0702030302020204" pitchFamily="66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2415" marR="82415" marT="41208" marB="41208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sl-SI" sz="2000" kern="1200">
                          <a:effectLst/>
                          <a:latin typeface="Comic Sans MS" panose="030F0702030302020204" pitchFamily="66" charset="0"/>
                        </a:rPr>
                        <a:t>48</a:t>
                      </a:r>
                      <a:endParaRPr lang="sl-SI" sz="2000">
                        <a:effectLst/>
                        <a:latin typeface="Comic Sans MS" panose="030F0702030302020204" pitchFamily="66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2415" marR="82415" marT="41208" marB="41208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sl-SI" sz="2000" kern="1200">
                          <a:effectLst/>
                          <a:latin typeface="Comic Sans MS" panose="030F0702030302020204" pitchFamily="66" charset="0"/>
                        </a:rPr>
                        <a:t>37</a:t>
                      </a:r>
                      <a:endParaRPr lang="sl-SI" sz="2000">
                        <a:effectLst/>
                        <a:latin typeface="Comic Sans MS" panose="030F0702030302020204" pitchFamily="66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2415" marR="82415" marT="41208" marB="41208"/>
                </a:tc>
                <a:extLst>
                  <a:ext uri="{0D108BD9-81ED-4DB2-BD59-A6C34878D82A}">
                    <a16:rowId xmlns:a16="http://schemas.microsoft.com/office/drawing/2014/main" val="3128295004"/>
                  </a:ext>
                </a:extLst>
              </a:tr>
              <a:tr h="451282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sl-SI" sz="2000" kern="1200">
                          <a:effectLst/>
                          <a:latin typeface="Comic Sans MS" panose="030F0702030302020204" pitchFamily="66" charset="0"/>
                        </a:rPr>
                        <a:t>SEM ZADOVOLJEN </a:t>
                      </a:r>
                      <a:endParaRPr lang="sl-SI" sz="2000">
                        <a:effectLst/>
                        <a:latin typeface="Comic Sans MS" panose="030F0702030302020204" pitchFamily="66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2415" marR="82415" marT="41208" marB="41208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sl-SI" sz="2000" kern="1200">
                          <a:effectLst/>
                          <a:latin typeface="Comic Sans MS" panose="030F0702030302020204" pitchFamily="66" charset="0"/>
                        </a:rPr>
                        <a:t>43</a:t>
                      </a:r>
                      <a:endParaRPr lang="sl-SI" sz="2000">
                        <a:effectLst/>
                        <a:latin typeface="Comic Sans MS" panose="030F0702030302020204" pitchFamily="66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2415" marR="82415" marT="41208" marB="41208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sl-SI" sz="2000" kern="1200">
                          <a:effectLst/>
                          <a:latin typeface="Comic Sans MS" panose="030F0702030302020204" pitchFamily="66" charset="0"/>
                        </a:rPr>
                        <a:t>33</a:t>
                      </a:r>
                      <a:endParaRPr lang="sl-SI" sz="2000">
                        <a:effectLst/>
                        <a:latin typeface="Comic Sans MS" panose="030F0702030302020204" pitchFamily="66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2415" marR="82415" marT="41208" marB="41208"/>
                </a:tc>
                <a:extLst>
                  <a:ext uri="{0D108BD9-81ED-4DB2-BD59-A6C34878D82A}">
                    <a16:rowId xmlns:a16="http://schemas.microsoft.com/office/drawing/2014/main" val="1339724674"/>
                  </a:ext>
                </a:extLst>
              </a:tr>
              <a:tr h="451282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sl-SI" sz="2000" kern="1200">
                          <a:effectLst/>
                          <a:latin typeface="Comic Sans MS" panose="030F0702030302020204" pitchFamily="66" charset="0"/>
                        </a:rPr>
                        <a:t>SEM ZELO ZADOVOLJEN </a:t>
                      </a:r>
                      <a:endParaRPr lang="sl-SI" sz="2000">
                        <a:effectLst/>
                        <a:latin typeface="Comic Sans MS" panose="030F0702030302020204" pitchFamily="66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2415" marR="82415" marT="41208" marB="41208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sl-SI" sz="2000" kern="1200">
                          <a:effectLst/>
                          <a:latin typeface="Comic Sans MS" panose="030F0702030302020204" pitchFamily="66" charset="0"/>
                        </a:rPr>
                        <a:t>17</a:t>
                      </a:r>
                      <a:endParaRPr lang="sl-SI" sz="2000">
                        <a:effectLst/>
                        <a:latin typeface="Comic Sans MS" panose="030F0702030302020204" pitchFamily="66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2415" marR="82415" marT="41208" marB="41208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sl-SI" sz="2000" kern="1200">
                          <a:effectLst/>
                          <a:latin typeface="Comic Sans MS" panose="030F0702030302020204" pitchFamily="66" charset="0"/>
                        </a:rPr>
                        <a:t>13</a:t>
                      </a:r>
                      <a:endParaRPr lang="sl-SI" sz="2000">
                        <a:effectLst/>
                        <a:latin typeface="Comic Sans MS" panose="030F0702030302020204" pitchFamily="66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2415" marR="82415" marT="41208" marB="41208"/>
                </a:tc>
                <a:extLst>
                  <a:ext uri="{0D108BD9-81ED-4DB2-BD59-A6C34878D82A}">
                    <a16:rowId xmlns:a16="http://schemas.microsoft.com/office/drawing/2014/main" val="106409228"/>
                  </a:ext>
                </a:extLst>
              </a:tr>
              <a:tr h="451282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sl-SI" sz="2000" kern="1200" dirty="0">
                          <a:effectLst/>
                          <a:latin typeface="Comic Sans MS" panose="030F0702030302020204" pitchFamily="66" charset="0"/>
                        </a:rPr>
                        <a:t>SKUPAJ </a:t>
                      </a:r>
                      <a:endParaRPr lang="sl-SI" sz="2000" dirty="0">
                        <a:effectLst/>
                        <a:latin typeface="Comic Sans MS" panose="030F0702030302020204" pitchFamily="66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2415" marR="82415" marT="41208" marB="41208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sl-SI" sz="2000" kern="1200">
                          <a:effectLst/>
                          <a:latin typeface="Comic Sans MS" panose="030F0702030302020204" pitchFamily="66" charset="0"/>
                        </a:rPr>
                        <a:t>128</a:t>
                      </a:r>
                      <a:endParaRPr lang="sl-SI" sz="2000">
                        <a:effectLst/>
                        <a:latin typeface="Comic Sans MS" panose="030F0702030302020204" pitchFamily="66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2415" marR="82415" marT="41208" marB="41208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sl-SI" sz="2000" kern="1200" dirty="0">
                          <a:effectLst/>
                          <a:latin typeface="Comic Sans MS" panose="030F0702030302020204" pitchFamily="66" charset="0"/>
                        </a:rPr>
                        <a:t>100</a:t>
                      </a:r>
                      <a:endParaRPr lang="sl-SI" sz="2000" dirty="0">
                        <a:effectLst/>
                        <a:latin typeface="Comic Sans MS" panose="030F0702030302020204" pitchFamily="66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2415" marR="82415" marT="41208" marB="41208"/>
                </a:tc>
                <a:extLst>
                  <a:ext uri="{0D108BD9-81ED-4DB2-BD59-A6C34878D82A}">
                    <a16:rowId xmlns:a16="http://schemas.microsoft.com/office/drawing/2014/main" val="241689886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5998092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11CBEC48-8DD3-485F-A15E-F8E6EE9058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3528" y="141469"/>
            <a:ext cx="8496944" cy="1325563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sl-SI" sz="2400" b="0" i="0" dirty="0">
                <a:solidFill>
                  <a:srgbClr val="7030A0"/>
                </a:solidFill>
                <a:effectLst/>
                <a:latin typeface="Comic Sans MS" panose="030F0702030302020204" pitchFamily="66" charset="0"/>
              </a:rPr>
              <a:t>11. Imaš kakšen predlog, pripombe, pohvale v zvezi s šolsko prehrano?</a:t>
            </a:r>
            <a:endParaRPr lang="sl-SI" sz="2400" dirty="0">
              <a:solidFill>
                <a:srgbClr val="7030A0"/>
              </a:solidFill>
              <a:latin typeface="Comic Sans MS" panose="030F0702030302020204" pitchFamily="66" charset="0"/>
            </a:endParaRPr>
          </a:p>
        </p:txBody>
      </p:sp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4B053BAB-1683-47CD-BA81-5F5CE49ABD8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1572" y="1403985"/>
            <a:ext cx="8712968" cy="4977343"/>
          </a:xfrm>
        </p:spPr>
        <p:txBody>
          <a:bodyPr>
            <a:normAutofit fontScale="92500" lnSpcReduction="10000"/>
          </a:bodyPr>
          <a:lstStyle/>
          <a:p>
            <a:pPr>
              <a:lnSpc>
                <a:spcPct val="150000"/>
              </a:lnSpc>
            </a:pPr>
            <a:r>
              <a:rPr lang="sl-SI" sz="3400" dirty="0">
                <a:solidFill>
                  <a:srgbClr val="00B050"/>
                </a:solidFill>
                <a:latin typeface="Comic Sans MS" panose="030F0702030302020204" pitchFamily="66" charset="0"/>
              </a:rPr>
              <a:t>Najpogostejši odgovori: </a:t>
            </a:r>
          </a:p>
          <a:p>
            <a:pPr marL="0" indent="0">
              <a:lnSpc>
                <a:spcPct val="170000"/>
              </a:lnSpc>
              <a:buNone/>
            </a:pPr>
            <a:r>
              <a:rPr lang="sl-SI" sz="2600" dirty="0">
                <a:latin typeface="Comic Sans MS" panose="030F0702030302020204" pitchFamily="66" charset="0"/>
              </a:rPr>
              <a:t>-da bi bilo večkrat pica, jajčne jedi, dunajski zrezek, </a:t>
            </a:r>
          </a:p>
          <a:p>
            <a:pPr marL="0" indent="0">
              <a:lnSpc>
                <a:spcPct val="170000"/>
              </a:lnSpc>
              <a:buNone/>
            </a:pPr>
            <a:r>
              <a:rPr lang="sl-SI" sz="2600" dirty="0">
                <a:latin typeface="Comic Sans MS" panose="030F0702030302020204" pitchFamily="66" charset="0"/>
              </a:rPr>
              <a:t>-pohvalili kuharsko osebje, </a:t>
            </a:r>
          </a:p>
          <a:p>
            <a:pPr marL="0" indent="0">
              <a:lnSpc>
                <a:spcPct val="170000"/>
              </a:lnSpc>
              <a:buNone/>
            </a:pPr>
            <a:r>
              <a:rPr lang="sl-SI" sz="2600" dirty="0">
                <a:latin typeface="Comic Sans MS" panose="030F0702030302020204" pitchFamily="66" charset="0"/>
              </a:rPr>
              <a:t>-bolj slane jedi, </a:t>
            </a:r>
          </a:p>
          <a:p>
            <a:pPr marL="0" indent="0">
              <a:lnSpc>
                <a:spcPct val="170000"/>
              </a:lnSpc>
              <a:buNone/>
            </a:pPr>
            <a:r>
              <a:rPr lang="sl-SI" sz="2600" dirty="0">
                <a:latin typeface="Comic Sans MS" panose="030F0702030302020204" pitchFamily="66" charset="0"/>
              </a:rPr>
              <a:t>-uvajanje novih jedi, </a:t>
            </a:r>
          </a:p>
          <a:p>
            <a:pPr marL="0" indent="0">
              <a:lnSpc>
                <a:spcPct val="170000"/>
              </a:lnSpc>
              <a:buNone/>
            </a:pPr>
            <a:r>
              <a:rPr lang="sl-SI" sz="2600" dirty="0">
                <a:latin typeface="Comic Sans MS" panose="030F0702030302020204" pitchFamily="66" charset="0"/>
              </a:rPr>
              <a:t>-pohvalili lokalno, sveže pridelano hrano,</a:t>
            </a:r>
          </a:p>
          <a:p>
            <a:pPr marL="0" indent="0">
              <a:lnSpc>
                <a:spcPct val="170000"/>
              </a:lnSpc>
              <a:buNone/>
            </a:pPr>
            <a:r>
              <a:rPr lang="sl-SI" sz="2600" dirty="0">
                <a:latin typeface="Comic Sans MS" panose="030F0702030302020204" pitchFamily="66" charset="0"/>
              </a:rPr>
              <a:t>-večje količine obrokov. </a:t>
            </a:r>
          </a:p>
        </p:txBody>
      </p:sp>
    </p:spTree>
    <p:extLst>
      <p:ext uri="{BB962C8B-B14F-4D97-AF65-F5344CB8AC3E}">
        <p14:creationId xmlns:p14="http://schemas.microsoft.com/office/powerpoint/2010/main" val="396024570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1114991" y="2389811"/>
            <a:ext cx="6444208" cy="1039189"/>
          </a:xfrm>
        </p:spPr>
        <p:txBody>
          <a:bodyPr>
            <a:normAutofit fontScale="90000"/>
          </a:bodyPr>
          <a:lstStyle/>
          <a:p>
            <a:pPr>
              <a:lnSpc>
                <a:spcPct val="150000"/>
              </a:lnSpc>
            </a:pPr>
            <a:br>
              <a:rPr lang="sl-SI" sz="3900" dirty="0">
                <a:latin typeface="Comic Sans MS" pitchFamily="66" charset="0"/>
              </a:rPr>
            </a:br>
            <a:br>
              <a:rPr lang="sl-SI" sz="3900" dirty="0">
                <a:latin typeface="Comic Sans MS" pitchFamily="66" charset="0"/>
              </a:rPr>
            </a:br>
            <a:br>
              <a:rPr lang="sl-SI" sz="3900" dirty="0">
                <a:latin typeface="Comic Sans MS" pitchFamily="66" charset="0"/>
              </a:rPr>
            </a:br>
            <a:br>
              <a:rPr lang="sl-SI" sz="3900" dirty="0">
                <a:latin typeface="Comic Sans MS" pitchFamily="66" charset="0"/>
              </a:rPr>
            </a:br>
            <a:br>
              <a:rPr lang="sl-SI" sz="3900" dirty="0">
                <a:latin typeface="Comic Sans MS" pitchFamily="66" charset="0"/>
              </a:rPr>
            </a:br>
            <a:br>
              <a:rPr lang="sl-SI" sz="3900" dirty="0">
                <a:latin typeface="Comic Sans MS" pitchFamily="66" charset="0"/>
              </a:rPr>
            </a:br>
            <a:br>
              <a:rPr lang="sl-SI" sz="3900" dirty="0">
                <a:latin typeface="Comic Sans MS" pitchFamily="66" charset="0"/>
              </a:rPr>
            </a:br>
            <a:br>
              <a:rPr lang="sl-SI" sz="3900" dirty="0">
                <a:latin typeface="Comic Sans MS" pitchFamily="66" charset="0"/>
              </a:rPr>
            </a:br>
            <a:br>
              <a:rPr lang="sl-SI" sz="2700" dirty="0">
                <a:latin typeface="Comic Sans MS" pitchFamily="66" charset="0"/>
              </a:rPr>
            </a:br>
            <a:br>
              <a:rPr lang="sl-SI" sz="2700" dirty="0">
                <a:latin typeface="Comic Sans MS" pitchFamily="66" charset="0"/>
              </a:rPr>
            </a:br>
            <a:br>
              <a:rPr lang="sl-SI" sz="2700" dirty="0">
                <a:latin typeface="Comic Sans MS" pitchFamily="66" charset="0"/>
              </a:rPr>
            </a:br>
            <a:br>
              <a:rPr lang="sl-SI" sz="2700" dirty="0">
                <a:latin typeface="Comic Sans MS" pitchFamily="66" charset="0"/>
              </a:rPr>
            </a:br>
            <a:br>
              <a:rPr lang="sl-SI" sz="2700" dirty="0">
                <a:latin typeface="Comic Sans MS" pitchFamily="66" charset="0"/>
              </a:rPr>
            </a:br>
            <a:br>
              <a:rPr lang="sl-SI" sz="2700" dirty="0">
                <a:latin typeface="Comic Sans MS" pitchFamily="66" charset="0"/>
              </a:rPr>
            </a:br>
            <a:br>
              <a:rPr lang="sl-SI" sz="2700" dirty="0">
                <a:latin typeface="Comic Sans MS" pitchFamily="66" charset="0"/>
              </a:rPr>
            </a:br>
            <a:br>
              <a:rPr lang="sl-SI" sz="2700" dirty="0">
                <a:latin typeface="Comic Sans MS" pitchFamily="66" charset="0"/>
              </a:rPr>
            </a:br>
            <a:br>
              <a:rPr lang="sl-SI" sz="2700" dirty="0">
                <a:latin typeface="Comic Sans MS" pitchFamily="66" charset="0"/>
              </a:rPr>
            </a:br>
            <a:br>
              <a:rPr lang="sl-SI" sz="2700" dirty="0">
                <a:latin typeface="Comic Sans MS" pitchFamily="66" charset="0"/>
              </a:rPr>
            </a:br>
            <a:br>
              <a:rPr lang="sl-SI" sz="2700" dirty="0">
                <a:latin typeface="Comic Sans MS" pitchFamily="66" charset="0"/>
              </a:rPr>
            </a:br>
            <a:br>
              <a:rPr lang="sl-SI" sz="3300" dirty="0">
                <a:latin typeface="Comic Sans MS" pitchFamily="66" charset="0"/>
              </a:rPr>
            </a:br>
            <a:endParaRPr lang="sl-SI" sz="2800" dirty="0">
              <a:latin typeface="Comic Sans MS" pitchFamily="66" charset="0"/>
              <a:cs typeface="Arial" pitchFamily="34" charset="0"/>
            </a:endParaRPr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122253" y="5964354"/>
            <a:ext cx="8429684" cy="571504"/>
          </a:xfrm>
        </p:spPr>
        <p:txBody>
          <a:bodyPr>
            <a:normAutofit/>
          </a:bodyPr>
          <a:lstStyle/>
          <a:p>
            <a:pPr algn="ctr"/>
            <a:r>
              <a:rPr lang="sl-SI" sz="2500" dirty="0">
                <a:solidFill>
                  <a:schemeClr val="tx1"/>
                </a:solidFill>
                <a:latin typeface="Comic Sans MS" pitchFamily="66" charset="0"/>
              </a:rPr>
              <a:t>  </a:t>
            </a:r>
            <a:r>
              <a:rPr lang="sl-SI" sz="2400" dirty="0">
                <a:solidFill>
                  <a:schemeClr val="tx1"/>
                </a:solidFill>
                <a:latin typeface="Comic Sans MS" pitchFamily="66" charset="0"/>
              </a:rPr>
              <a:t>Artiče, maj 2021</a:t>
            </a:r>
          </a:p>
          <a:p>
            <a:pPr algn="l"/>
            <a:endParaRPr lang="sl-SI" dirty="0"/>
          </a:p>
        </p:txBody>
      </p:sp>
      <p:pic>
        <p:nvPicPr>
          <p:cNvPr id="4" name="Slika 3" descr="ZNAKŠOLE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14678" y="428604"/>
            <a:ext cx="2244835" cy="1545021"/>
          </a:xfrm>
          <a:prstGeom prst="rect">
            <a:avLst/>
          </a:prstGeom>
          <a:noFill/>
        </p:spPr>
      </p:pic>
      <p:pic>
        <p:nvPicPr>
          <p:cNvPr id="7" name="Slika 6">
            <a:extLst>
              <a:ext uri="{FF2B5EF4-FFF2-40B4-BE49-F238E27FC236}">
                <a16:creationId xmlns:a16="http://schemas.microsoft.com/office/drawing/2014/main" id="{2E5A6AE7-7A5C-4216-8BA2-6F6599D39E4F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/>
          <a:srcRect l="4734" t="4540" r="3571"/>
          <a:stretch/>
        </p:blipFill>
        <p:spPr>
          <a:xfrm>
            <a:off x="5822534" y="3590658"/>
            <a:ext cx="3199213" cy="2373696"/>
          </a:xfrm>
          <a:prstGeom prst="rect">
            <a:avLst/>
          </a:prstGeom>
        </p:spPr>
      </p:pic>
      <p:pic>
        <p:nvPicPr>
          <p:cNvPr id="9" name="Slika 8">
            <a:extLst>
              <a:ext uri="{FF2B5EF4-FFF2-40B4-BE49-F238E27FC236}">
                <a16:creationId xmlns:a16="http://schemas.microsoft.com/office/drawing/2014/main" id="{49502B69-91E1-490E-96A4-BCD76757C137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610225" y="678661"/>
            <a:ext cx="3533775" cy="609600"/>
          </a:xfrm>
          <a:prstGeom prst="rect">
            <a:avLst/>
          </a:prstGeom>
        </p:spPr>
      </p:pic>
      <p:sp>
        <p:nvSpPr>
          <p:cNvPr id="12" name="PoljeZBesedilom 11">
            <a:extLst>
              <a:ext uri="{FF2B5EF4-FFF2-40B4-BE49-F238E27FC236}">
                <a16:creationId xmlns:a16="http://schemas.microsoft.com/office/drawing/2014/main" id="{9A2FF7B8-9B95-4190-B39A-A4D88B82CE0E}"/>
              </a:ext>
            </a:extLst>
          </p:cNvPr>
          <p:cNvSpPr txBox="1"/>
          <p:nvPr/>
        </p:nvSpPr>
        <p:spPr>
          <a:xfrm>
            <a:off x="1121423" y="2309240"/>
            <a:ext cx="6444207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sl-SI" sz="3000" b="1" dirty="0">
                <a:solidFill>
                  <a:srgbClr val="FF0000"/>
                </a:solidFill>
                <a:latin typeface="Comic Sans MS" pitchFamily="66" charset="0"/>
              </a:rPr>
              <a:t>Analiza ankete o zadovoljstvu predšolskih otrok s prehrano</a:t>
            </a:r>
          </a:p>
          <a:p>
            <a:pPr algn="ctr"/>
            <a:endParaRPr lang="sl-SI" b="1" dirty="0">
              <a:solidFill>
                <a:srgbClr val="FF0000"/>
              </a:solidFill>
              <a:latin typeface="Comic Sans MS" pitchFamily="66" charset="0"/>
            </a:endParaRPr>
          </a:p>
          <a:p>
            <a:pPr algn="ctr"/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329002670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D2A296A4-E8BC-4545-B71C-7FB237278F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7504" y="116633"/>
            <a:ext cx="8928991" cy="648072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sl-SI" sz="2200" dirty="0">
                <a:solidFill>
                  <a:srgbClr val="7030A0"/>
                </a:solidFill>
                <a:latin typeface="Comic Sans MS" panose="030F0702030302020204" pitchFamily="66" charset="0"/>
              </a:rPr>
              <a:t>1. </a:t>
            </a:r>
            <a:r>
              <a:rPr lang="sl-SI" sz="2200" b="0" i="0" dirty="0">
                <a:solidFill>
                  <a:srgbClr val="7030A0"/>
                </a:solidFill>
                <a:effectLst/>
                <a:latin typeface="Comic Sans MS" panose="030F0702030302020204" pitchFamily="66" charset="0"/>
              </a:rPr>
              <a:t>Kako pogosto Vaš otrok zajtrkuje doma pred odhodom v vrtec?</a:t>
            </a:r>
            <a:endParaRPr lang="sl-SI" sz="2200" dirty="0">
              <a:solidFill>
                <a:srgbClr val="7030A0"/>
              </a:solidFill>
              <a:latin typeface="Comic Sans MS" panose="030F0702030302020204" pitchFamily="66" charset="0"/>
            </a:endParaRPr>
          </a:p>
        </p:txBody>
      </p:sp>
      <p:graphicFrame>
        <p:nvGraphicFramePr>
          <p:cNvPr id="6" name="Tabela 6">
            <a:extLst>
              <a:ext uri="{FF2B5EF4-FFF2-40B4-BE49-F238E27FC236}">
                <a16:creationId xmlns:a16="http://schemas.microsoft.com/office/drawing/2014/main" id="{DB59938F-658D-4BF0-9094-EEC3E0D1C4E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7430223"/>
              </p:ext>
            </p:extLst>
          </p:nvPr>
        </p:nvGraphicFramePr>
        <p:xfrm>
          <a:off x="600193" y="786556"/>
          <a:ext cx="7840327" cy="323278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148828">
                  <a:extLst>
                    <a:ext uri="{9D8B030D-6E8A-4147-A177-3AD203B41FA5}">
                      <a16:colId xmlns:a16="http://schemas.microsoft.com/office/drawing/2014/main" val="701348398"/>
                    </a:ext>
                  </a:extLst>
                </a:gridCol>
                <a:gridCol w="2078057">
                  <a:extLst>
                    <a:ext uri="{9D8B030D-6E8A-4147-A177-3AD203B41FA5}">
                      <a16:colId xmlns:a16="http://schemas.microsoft.com/office/drawing/2014/main" val="388331749"/>
                    </a:ext>
                  </a:extLst>
                </a:gridCol>
                <a:gridCol w="2613442">
                  <a:extLst>
                    <a:ext uri="{9D8B030D-6E8A-4147-A177-3AD203B41FA5}">
                      <a16:colId xmlns:a16="http://schemas.microsoft.com/office/drawing/2014/main" val="9910749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sl-SI" sz="2200" b="0" dirty="0">
                          <a:latin typeface="Comic Sans MS" panose="030F0702030302020204" pitchFamily="66" charset="0"/>
                        </a:rPr>
                        <a:t>ODGOVORI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sl-SI" sz="2200" b="0" dirty="0">
                          <a:latin typeface="Comic Sans MS" panose="030F0702030302020204" pitchFamily="66" charset="0"/>
                        </a:rPr>
                        <a:t>FREKVENCA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sl-SI" sz="2200" b="0" dirty="0">
                          <a:latin typeface="Comic Sans MS" panose="030F0702030302020204" pitchFamily="66" charset="0"/>
                        </a:rPr>
                        <a:t>ODSTOTEK (%)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9372318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sl-SI" sz="2200" dirty="0">
                          <a:latin typeface="Comic Sans MS" panose="030F0702030302020204" pitchFamily="66" charset="0"/>
                        </a:rPr>
                        <a:t>VSAK DAN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sl-SI" sz="2200" dirty="0">
                          <a:latin typeface="Comic Sans MS" panose="030F0702030302020204" pitchFamily="66" charset="0"/>
                        </a:rPr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sl-SI" sz="2200" dirty="0">
                          <a:latin typeface="Comic Sans MS" panose="030F0702030302020204" pitchFamily="66" charset="0"/>
                        </a:rPr>
                        <a:t>7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4274755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sl-SI" sz="2200" dirty="0">
                          <a:latin typeface="Comic Sans MS" panose="030F0702030302020204" pitchFamily="66" charset="0"/>
                        </a:rPr>
                        <a:t>SKORAJ VSAK DAN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sl-SI" sz="2200" dirty="0">
                          <a:latin typeface="Comic Sans MS" panose="030F0702030302020204" pitchFamily="66" charset="0"/>
                        </a:rPr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sl-SI" sz="2200" dirty="0">
                          <a:latin typeface="Comic Sans MS" panose="030F0702030302020204" pitchFamily="66" charset="0"/>
                        </a:rPr>
                        <a:t>14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4867141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sl-SI" sz="2200" dirty="0">
                          <a:latin typeface="Comic Sans MS" panose="030F0702030302020204" pitchFamily="66" charset="0"/>
                        </a:rPr>
                        <a:t>OBČASNO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sl-SI" sz="2200" dirty="0">
                          <a:latin typeface="Comic Sans MS" panose="030F0702030302020204" pitchFamily="66" charset="0"/>
                        </a:rPr>
                        <a:t>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sl-SI" sz="2200" dirty="0">
                          <a:latin typeface="Comic Sans MS" panose="030F0702030302020204" pitchFamily="66" charset="0"/>
                        </a:rPr>
                        <a:t>29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2414758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sl-SI" sz="2200" dirty="0">
                          <a:latin typeface="Comic Sans MS" panose="030F0702030302020204" pitchFamily="66" charset="0"/>
                        </a:rPr>
                        <a:t>NIKOLI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sl-SI" sz="2200" dirty="0">
                          <a:latin typeface="Comic Sans MS" panose="030F0702030302020204" pitchFamily="66" charset="0"/>
                        </a:rPr>
                        <a:t>14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sl-SI" sz="2200" dirty="0">
                          <a:latin typeface="Comic Sans MS" panose="030F0702030302020204" pitchFamily="66" charset="0"/>
                        </a:rPr>
                        <a:t>50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094626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sl-SI" sz="2200" dirty="0">
                          <a:latin typeface="Comic Sans MS" panose="030F0702030302020204" pitchFamily="66" charset="0"/>
                        </a:rPr>
                        <a:t>SKUPAJ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sl-SI" sz="2200" dirty="0">
                          <a:latin typeface="Comic Sans MS" panose="030F0702030302020204" pitchFamily="66" charset="0"/>
                        </a:rPr>
                        <a:t>28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sl-SI" sz="2200" dirty="0">
                          <a:latin typeface="Comic Sans MS" panose="030F0702030302020204" pitchFamily="66" charset="0"/>
                        </a:rPr>
                        <a:t>100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15266130"/>
                  </a:ext>
                </a:extLst>
              </a:tr>
            </a:tbl>
          </a:graphicData>
        </a:graphic>
      </p:graphicFrame>
      <p:sp>
        <p:nvSpPr>
          <p:cNvPr id="4" name="Rectangle 1">
            <a:extLst>
              <a:ext uri="{FF2B5EF4-FFF2-40B4-BE49-F238E27FC236}">
                <a16:creationId xmlns:a16="http://schemas.microsoft.com/office/drawing/2014/main" id="{AF0DA979-B280-4E2A-A7C2-FEB21114360A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7966" y="4581128"/>
            <a:ext cx="8424780" cy="20264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sl-SI" sz="2200" b="0" i="0" u="none" strike="noStrike" cap="none" normalizeH="0" baseline="0" dirty="0">
                <a:ln>
                  <a:noFill/>
                </a:ln>
                <a:effectLst/>
                <a:latin typeface="Comic Sans MS" pitchFamily="66" charset="0"/>
                <a:ea typeface="Times New Roman" pitchFamily="18" charset="0"/>
                <a:cs typeface="Times New Roman" pitchFamily="18" charset="0"/>
              </a:rPr>
              <a:t>50 % anketiranih staršev meni, da njihov otrok nikoli ne zajtrkuje pred odhodom v vrtec, 29 % pa občasno. Zelo majhen % je otrok, ki vsaki dan zajtrkuje pred odhodom v vrtec. </a:t>
            </a:r>
          </a:p>
          <a:p>
            <a:pPr marL="0" marR="0" lvl="0" indent="0" algn="just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l-SI" sz="2000" b="0" i="0" u="none" strike="noStrike" cap="none" normalizeH="0" baseline="0" dirty="0">
              <a:ln>
                <a:noFill/>
              </a:ln>
              <a:effectLst/>
              <a:latin typeface="Comic Sans MS" pitchFamily="66" charset="0"/>
              <a:ea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5708416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7A0F20B9-8CF9-437E-B97A-88EF6BE439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1520" y="116632"/>
            <a:ext cx="8640960" cy="1325563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pl-PL" sz="2400" b="0" i="0" dirty="0">
                <a:solidFill>
                  <a:srgbClr val="7030A0"/>
                </a:solidFill>
                <a:effectLst/>
                <a:latin typeface="Comic Sans MS" panose="030F0702030302020204" pitchFamily="66" charset="0"/>
              </a:rPr>
              <a:t>2. V kolikor Vaš otrok zajtrkuje doma, kaj je najpogosteje na krožniku? </a:t>
            </a:r>
            <a:endParaRPr lang="sl-SI" sz="2400" dirty="0">
              <a:solidFill>
                <a:srgbClr val="7030A0"/>
              </a:solidFill>
              <a:latin typeface="Comic Sans MS" panose="030F0702030302020204" pitchFamily="66" charset="0"/>
            </a:endParaRPr>
          </a:p>
        </p:txBody>
      </p:sp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BC4D9BA7-315A-4EAF-BDE4-4C162294EB0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9552" y="1445519"/>
            <a:ext cx="8352928" cy="1983481"/>
          </a:xfrm>
        </p:spPr>
        <p:txBody>
          <a:bodyPr/>
          <a:lstStyle/>
          <a:p>
            <a:pPr>
              <a:lnSpc>
                <a:spcPct val="160000"/>
              </a:lnSpc>
            </a:pPr>
            <a:r>
              <a:rPr lang="sl-SI" sz="2400" dirty="0">
                <a:solidFill>
                  <a:srgbClr val="00B050"/>
                </a:solidFill>
                <a:latin typeface="Comic Sans MS" panose="030F0702030302020204" pitchFamily="66" charset="0"/>
              </a:rPr>
              <a:t>Najpogostejši odgovori: </a:t>
            </a:r>
          </a:p>
          <a:p>
            <a:pPr>
              <a:lnSpc>
                <a:spcPct val="160000"/>
              </a:lnSpc>
            </a:pPr>
            <a:r>
              <a:rPr lang="pl-PL" sz="2400" dirty="0">
                <a:latin typeface="Comic Sans MS" panose="030F0702030302020204" pitchFamily="66" charset="0"/>
              </a:rPr>
              <a:t>Sadje (jabolko), čokolino, kruh in med, jogurt, keksi, kakav, kruh. </a:t>
            </a:r>
          </a:p>
        </p:txBody>
      </p:sp>
    </p:spTree>
    <p:extLst>
      <p:ext uri="{BB962C8B-B14F-4D97-AF65-F5344CB8AC3E}">
        <p14:creationId xmlns:p14="http://schemas.microsoft.com/office/powerpoint/2010/main" val="333082113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CAC23F41-24A3-498D-A91F-B698195205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1520" y="116632"/>
            <a:ext cx="8784976" cy="1325563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sl-SI" sz="2200" b="0" i="0" dirty="0">
                <a:solidFill>
                  <a:srgbClr val="7030A0"/>
                </a:solidFill>
                <a:effectLst/>
                <a:latin typeface="Comic Sans MS" panose="030F0702030302020204" pitchFamily="66" charset="0"/>
              </a:rPr>
              <a:t>3. V kolikor Vaš otrok ne zajtrkuje doma, navedite razlog zakaj izpusti zajtrk?</a:t>
            </a:r>
            <a:endParaRPr lang="sl-SI" sz="2200" dirty="0">
              <a:solidFill>
                <a:srgbClr val="7030A0"/>
              </a:solidFill>
              <a:latin typeface="Comic Sans MS" panose="030F0702030302020204" pitchFamily="66" charset="0"/>
            </a:endParaRPr>
          </a:p>
        </p:txBody>
      </p:sp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125E89FC-05AE-4413-ADA2-421CAD97B66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1520" y="1340768"/>
            <a:ext cx="7886700" cy="5256584"/>
          </a:xfrm>
        </p:spPr>
        <p:txBody>
          <a:bodyPr>
            <a:normAutofit fontScale="92500" lnSpcReduction="10000"/>
          </a:bodyPr>
          <a:lstStyle/>
          <a:p>
            <a:pPr>
              <a:lnSpc>
                <a:spcPct val="160000"/>
              </a:lnSpc>
            </a:pPr>
            <a:r>
              <a:rPr lang="sl-SI" sz="2600" dirty="0">
                <a:solidFill>
                  <a:srgbClr val="00B050"/>
                </a:solidFill>
                <a:latin typeface="Comic Sans MS" panose="030F0702030302020204" pitchFamily="66" charset="0"/>
              </a:rPr>
              <a:t>Najpogostejši odgovori: </a:t>
            </a:r>
          </a:p>
          <a:p>
            <a:pPr marL="0" indent="0">
              <a:lnSpc>
                <a:spcPct val="160000"/>
              </a:lnSpc>
              <a:buNone/>
            </a:pPr>
            <a:r>
              <a:rPr lang="sl-SI" sz="2600" dirty="0">
                <a:latin typeface="Comic Sans MS" panose="030F0702030302020204" pitchFamily="66" charset="0"/>
              </a:rPr>
              <a:t>-ko se zbudi, gremo takoj v vrtec, </a:t>
            </a:r>
          </a:p>
          <a:p>
            <a:pPr marL="0" indent="0">
              <a:lnSpc>
                <a:spcPct val="160000"/>
              </a:lnSpc>
              <a:buNone/>
            </a:pPr>
            <a:r>
              <a:rPr lang="sl-SI" sz="2600" dirty="0">
                <a:latin typeface="Comic Sans MS" panose="030F0702030302020204" pitchFamily="66" charset="0"/>
              </a:rPr>
              <a:t>-ker se prepozno zbudi,</a:t>
            </a:r>
          </a:p>
          <a:p>
            <a:pPr marL="0" indent="0">
              <a:lnSpc>
                <a:spcPct val="160000"/>
              </a:lnSpc>
              <a:buNone/>
            </a:pPr>
            <a:r>
              <a:rPr lang="sl-SI" sz="2600" dirty="0">
                <a:latin typeface="Comic Sans MS" panose="030F0702030302020204" pitchFamily="66" charset="0"/>
              </a:rPr>
              <a:t>-ker ni časa doma zajtrkovati,</a:t>
            </a:r>
          </a:p>
          <a:p>
            <a:pPr marL="0" indent="0">
              <a:lnSpc>
                <a:spcPct val="160000"/>
              </a:lnSpc>
              <a:buNone/>
            </a:pPr>
            <a:r>
              <a:rPr lang="sl-SI" sz="2600" dirty="0">
                <a:latin typeface="Comic Sans MS" panose="030F0702030302020204" pitchFamily="66" charset="0"/>
              </a:rPr>
              <a:t>-ga ne želimo prej zbujat, da bi zajtrkoval,</a:t>
            </a:r>
          </a:p>
          <a:p>
            <a:pPr marL="0" indent="0">
              <a:lnSpc>
                <a:spcPct val="160000"/>
              </a:lnSpc>
              <a:buNone/>
            </a:pPr>
            <a:r>
              <a:rPr lang="sl-SI" sz="2600" dirty="0">
                <a:latin typeface="Comic Sans MS" panose="030F0702030302020204" pitchFamily="66" charset="0"/>
              </a:rPr>
              <a:t>-ker ima zajtrk v vrtcu,</a:t>
            </a:r>
          </a:p>
          <a:p>
            <a:pPr marL="0" indent="0">
              <a:lnSpc>
                <a:spcPct val="160000"/>
              </a:lnSpc>
              <a:buNone/>
            </a:pPr>
            <a:r>
              <a:rPr lang="sl-SI" sz="2600" dirty="0">
                <a:latin typeface="Comic Sans MS" panose="030F0702030302020204" pitchFamily="66" charset="0"/>
              </a:rPr>
              <a:t>-ker ni lačen, </a:t>
            </a:r>
          </a:p>
          <a:p>
            <a:pPr marL="0" indent="0">
              <a:lnSpc>
                <a:spcPct val="160000"/>
              </a:lnSpc>
              <a:buNone/>
            </a:pPr>
            <a:r>
              <a:rPr lang="sl-SI" sz="2600" dirty="0">
                <a:latin typeface="Comic Sans MS" panose="030F0702030302020204" pitchFamily="66" charset="0"/>
              </a:rPr>
              <a:t>-ker mu ne paše. </a:t>
            </a:r>
          </a:p>
          <a:p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216169833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51EAE216-48D5-40B9-A506-E49B3048B4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7"/>
            <a:ext cx="7886700" cy="615602"/>
          </a:xfrm>
        </p:spPr>
        <p:txBody>
          <a:bodyPr>
            <a:normAutofit/>
          </a:bodyPr>
          <a:lstStyle/>
          <a:p>
            <a:r>
              <a:rPr lang="sl-SI" sz="2400" b="0" i="0" dirty="0">
                <a:solidFill>
                  <a:srgbClr val="7030A0"/>
                </a:solidFill>
                <a:effectLst/>
                <a:latin typeface="Comic Sans MS" panose="030F0702030302020204" pitchFamily="66" charset="0"/>
              </a:rPr>
              <a:t>4. Ali menite, da je prehrana v vrtcu ZDRAVA?</a:t>
            </a:r>
            <a:endParaRPr lang="sl-SI" sz="2400" dirty="0">
              <a:solidFill>
                <a:srgbClr val="7030A0"/>
              </a:solidFill>
              <a:latin typeface="Comic Sans MS" panose="030F0702030302020204" pitchFamily="66" charset="0"/>
            </a:endParaRPr>
          </a:p>
        </p:txBody>
      </p:sp>
      <p:graphicFrame>
        <p:nvGraphicFramePr>
          <p:cNvPr id="5" name="Tabela 5">
            <a:extLst>
              <a:ext uri="{FF2B5EF4-FFF2-40B4-BE49-F238E27FC236}">
                <a16:creationId xmlns:a16="http://schemas.microsoft.com/office/drawing/2014/main" id="{F4CB2D90-F102-4604-890F-75064BA6136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25688421"/>
              </p:ext>
            </p:extLst>
          </p:nvPr>
        </p:nvGraphicFramePr>
        <p:xfrm>
          <a:off x="467544" y="1196752"/>
          <a:ext cx="7886700" cy="265811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51062">
                  <a:extLst>
                    <a:ext uri="{9D8B030D-6E8A-4147-A177-3AD203B41FA5}">
                      <a16:colId xmlns:a16="http://schemas.microsoft.com/office/drawing/2014/main" val="1575206120"/>
                    </a:ext>
                  </a:extLst>
                </a:gridCol>
                <a:gridCol w="3906738">
                  <a:extLst>
                    <a:ext uri="{9D8B030D-6E8A-4147-A177-3AD203B41FA5}">
                      <a16:colId xmlns:a16="http://schemas.microsoft.com/office/drawing/2014/main" val="1904549273"/>
                    </a:ext>
                  </a:extLst>
                </a:gridCol>
                <a:gridCol w="2628900">
                  <a:extLst>
                    <a:ext uri="{9D8B030D-6E8A-4147-A177-3AD203B41FA5}">
                      <a16:colId xmlns:a16="http://schemas.microsoft.com/office/drawing/2014/main" val="52624891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</a:pPr>
                      <a:endParaRPr lang="sl-SI" sz="2200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</a:pPr>
                      <a:r>
                        <a:rPr lang="sl-SI" sz="2000" dirty="0">
                          <a:latin typeface="Comic Sans MS" panose="030F0702030302020204" pitchFamily="66" charset="0"/>
                        </a:rPr>
                        <a:t>FREKVENCA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</a:pPr>
                      <a:r>
                        <a:rPr lang="sl-SI" sz="2000" dirty="0">
                          <a:latin typeface="Comic Sans MS" panose="030F0702030302020204" pitchFamily="66" charset="0"/>
                        </a:rPr>
                        <a:t>ODSTOTEK (%)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6349515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</a:pPr>
                      <a:r>
                        <a:rPr lang="sl-SI" sz="2200" dirty="0">
                          <a:latin typeface="Comic Sans MS" panose="030F0702030302020204" pitchFamily="66" charset="0"/>
                        </a:rPr>
                        <a:t>DA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</a:pPr>
                      <a:r>
                        <a:rPr lang="sl-SI" sz="2200" dirty="0">
                          <a:latin typeface="Comic Sans MS" panose="030F0702030302020204" pitchFamily="66" charset="0"/>
                        </a:rPr>
                        <a:t>24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</a:pPr>
                      <a:r>
                        <a:rPr lang="sl-SI" sz="2200" dirty="0">
                          <a:latin typeface="Comic Sans MS" panose="030F0702030302020204" pitchFamily="66" charset="0"/>
                        </a:rPr>
                        <a:t>86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2774552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</a:pPr>
                      <a:r>
                        <a:rPr lang="sl-SI" sz="2200" dirty="0">
                          <a:latin typeface="Comic Sans MS" panose="030F0702030302020204" pitchFamily="66" charset="0"/>
                        </a:rPr>
                        <a:t>NE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</a:pPr>
                      <a:r>
                        <a:rPr lang="sl-SI" sz="2200" dirty="0">
                          <a:latin typeface="Comic Sans MS" panose="030F0702030302020204" pitchFamily="66" charset="0"/>
                        </a:rPr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</a:pPr>
                      <a:r>
                        <a:rPr lang="sl-SI" sz="2200" dirty="0">
                          <a:latin typeface="Comic Sans MS" panose="030F0702030302020204" pitchFamily="66" charset="0"/>
                        </a:rPr>
                        <a:t>14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7433108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</a:pPr>
                      <a:r>
                        <a:rPr lang="sl-SI" sz="2200" dirty="0">
                          <a:latin typeface="Comic Sans MS" panose="030F0702030302020204" pitchFamily="66" charset="0"/>
                        </a:rPr>
                        <a:t>SKUPAJ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</a:pPr>
                      <a:r>
                        <a:rPr lang="sl-SI" sz="2200" dirty="0">
                          <a:latin typeface="Comic Sans MS" panose="030F0702030302020204" pitchFamily="66" charset="0"/>
                        </a:rPr>
                        <a:t>28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</a:pPr>
                      <a:r>
                        <a:rPr lang="sl-SI" sz="2200" dirty="0">
                          <a:latin typeface="Comic Sans MS" panose="030F0702030302020204" pitchFamily="66" charset="0"/>
                        </a:rPr>
                        <a:t>100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20028725"/>
                  </a:ext>
                </a:extLst>
              </a:tr>
            </a:tbl>
          </a:graphicData>
        </a:graphic>
      </p:graphicFrame>
      <p:sp>
        <p:nvSpPr>
          <p:cNvPr id="6" name="PoljeZBesedilom 5">
            <a:extLst>
              <a:ext uri="{FF2B5EF4-FFF2-40B4-BE49-F238E27FC236}">
                <a16:creationId xmlns:a16="http://schemas.microsoft.com/office/drawing/2014/main" id="{24017B57-2873-4A10-B458-30E490C67184}"/>
              </a:ext>
            </a:extLst>
          </p:cNvPr>
          <p:cNvSpPr txBox="1"/>
          <p:nvPr/>
        </p:nvSpPr>
        <p:spPr>
          <a:xfrm>
            <a:off x="467544" y="4382909"/>
            <a:ext cx="8064896" cy="11390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sl-SI" sz="2400" dirty="0">
                <a:latin typeface="Comic Sans MS" panose="030F0702030302020204" pitchFamily="66" charset="0"/>
              </a:rPr>
              <a:t>Zelo visok odstotek anketiranih staršev (86 %), ki so izpolnili anketo meni, da je prehrana v vrtcu zdrava.</a:t>
            </a:r>
          </a:p>
        </p:txBody>
      </p:sp>
    </p:spTree>
    <p:extLst>
      <p:ext uri="{BB962C8B-B14F-4D97-AF65-F5344CB8AC3E}">
        <p14:creationId xmlns:p14="http://schemas.microsoft.com/office/powerpoint/2010/main" val="290039006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4DF2191D-FF94-4462-9947-DBE301432B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3528" y="116633"/>
            <a:ext cx="8496944" cy="720080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sl-SI" sz="2200" b="0" i="0" dirty="0">
                <a:solidFill>
                  <a:srgbClr val="7030A0"/>
                </a:solidFill>
                <a:effectLst/>
                <a:latin typeface="Comic Sans MS" panose="030F0702030302020204" pitchFamily="66" charset="0"/>
              </a:rPr>
              <a:t>5. Napišite 3 jedi, ki po vašem mnenju niso primerne za kosilo?</a:t>
            </a:r>
            <a:endParaRPr lang="sl-SI" sz="2200" dirty="0">
              <a:solidFill>
                <a:srgbClr val="7030A0"/>
              </a:solidFill>
              <a:latin typeface="Comic Sans MS" panose="030F0702030302020204" pitchFamily="66" charset="0"/>
            </a:endParaRPr>
          </a:p>
        </p:txBody>
      </p:sp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D6EE5676-41FD-40C0-A5AC-E7709DCAD76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3528" y="836713"/>
            <a:ext cx="8030716" cy="5688631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</a:pPr>
            <a:r>
              <a:rPr lang="sl-SI" sz="2400" dirty="0">
                <a:solidFill>
                  <a:srgbClr val="00B050"/>
                </a:solidFill>
                <a:latin typeface="Comic Sans MS" panose="030F0702030302020204" pitchFamily="66" charset="0"/>
              </a:rPr>
              <a:t>Najpogostejši odgovori: </a:t>
            </a:r>
          </a:p>
          <a:p>
            <a:pPr>
              <a:lnSpc>
                <a:spcPct val="150000"/>
              </a:lnSpc>
              <a:buFontTx/>
              <a:buChar char="-"/>
            </a:pPr>
            <a:r>
              <a:rPr lang="sl-SI" sz="2400" dirty="0">
                <a:latin typeface="Comic Sans MS" panose="030F0702030302020204" pitchFamily="66" charset="0"/>
              </a:rPr>
              <a:t>Začinjena hrana </a:t>
            </a:r>
          </a:p>
          <a:p>
            <a:pPr>
              <a:lnSpc>
                <a:spcPct val="150000"/>
              </a:lnSpc>
              <a:buFontTx/>
              <a:buChar char="-"/>
            </a:pPr>
            <a:r>
              <a:rPr lang="sl-SI" sz="2400" dirty="0">
                <a:latin typeface="Comic Sans MS" panose="030F0702030302020204" pitchFamily="66" charset="0"/>
              </a:rPr>
              <a:t>Hitra hrana: </a:t>
            </a:r>
            <a:r>
              <a:rPr lang="sl-SI" sz="2400" dirty="0" err="1">
                <a:latin typeface="Comic Sans MS" panose="030F0702030302020204" pitchFamily="66" charset="0"/>
              </a:rPr>
              <a:t>pomfri</a:t>
            </a:r>
            <a:r>
              <a:rPr lang="sl-SI" sz="2400" dirty="0">
                <a:latin typeface="Comic Sans MS" panose="030F0702030302020204" pitchFamily="66" charset="0"/>
              </a:rPr>
              <a:t>, pohan sir, čevapčiči, hamburger, pica</a:t>
            </a:r>
          </a:p>
          <a:p>
            <a:pPr>
              <a:lnSpc>
                <a:spcPct val="150000"/>
              </a:lnSpc>
              <a:buFontTx/>
              <a:buChar char="-"/>
            </a:pPr>
            <a:r>
              <a:rPr lang="sl-SI" sz="2400" dirty="0">
                <a:latin typeface="Comic Sans MS" panose="030F0702030302020204" pitchFamily="66" charset="0"/>
              </a:rPr>
              <a:t>Juhe iz vrečke,</a:t>
            </a:r>
          </a:p>
          <a:p>
            <a:pPr>
              <a:lnSpc>
                <a:spcPct val="150000"/>
              </a:lnSpc>
              <a:buFontTx/>
              <a:buChar char="-"/>
            </a:pPr>
            <a:r>
              <a:rPr lang="sl-SI" sz="2400" dirty="0">
                <a:latin typeface="Comic Sans MS" panose="030F0702030302020204" pitchFamily="66" charset="0"/>
              </a:rPr>
              <a:t>Ribje palčke, </a:t>
            </a:r>
          </a:p>
          <a:p>
            <a:pPr>
              <a:lnSpc>
                <a:spcPct val="150000"/>
              </a:lnSpc>
              <a:buFontTx/>
              <a:buChar char="-"/>
            </a:pPr>
            <a:r>
              <a:rPr lang="sl-SI" sz="2400" dirty="0">
                <a:latin typeface="Comic Sans MS" panose="030F0702030302020204" pitchFamily="66" charset="0"/>
              </a:rPr>
              <a:t>Vampi, </a:t>
            </a:r>
          </a:p>
          <a:p>
            <a:pPr>
              <a:lnSpc>
                <a:spcPct val="150000"/>
              </a:lnSpc>
              <a:buFontTx/>
              <a:buChar char="-"/>
            </a:pPr>
            <a:r>
              <a:rPr lang="sl-SI" sz="2400" dirty="0">
                <a:latin typeface="Comic Sans MS" panose="030F0702030302020204" pitchFamily="66" charset="0"/>
              </a:rPr>
              <a:t>Krvavica</a:t>
            </a:r>
          </a:p>
          <a:p>
            <a:pPr>
              <a:lnSpc>
                <a:spcPct val="150000"/>
              </a:lnSpc>
              <a:buFontTx/>
              <a:buChar char="-"/>
            </a:pPr>
            <a:r>
              <a:rPr lang="sl-SI" sz="2400" dirty="0">
                <a:latin typeface="Comic Sans MS" panose="030F0702030302020204" pitchFamily="66" charset="0"/>
              </a:rPr>
              <a:t>Jedi z veliko sladkorja (sladki cmoki)</a:t>
            </a:r>
          </a:p>
        </p:txBody>
      </p:sp>
    </p:spTree>
    <p:extLst>
      <p:ext uri="{BB962C8B-B14F-4D97-AF65-F5344CB8AC3E}">
        <p14:creationId xmlns:p14="http://schemas.microsoft.com/office/powerpoint/2010/main" val="131520823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grada vsebine 2"/>
          <p:cNvSpPr>
            <a:spLocks noGrp="1"/>
          </p:cNvSpPr>
          <p:nvPr>
            <p:ph idx="1"/>
          </p:nvPr>
        </p:nvSpPr>
        <p:spPr>
          <a:xfrm>
            <a:off x="642910" y="37738"/>
            <a:ext cx="8286808" cy="2527166"/>
          </a:xfrm>
        </p:spPr>
        <p:txBody>
          <a:bodyPr>
            <a:noAutofit/>
          </a:bodyPr>
          <a:lstStyle/>
          <a:p>
            <a:pPr algn="just">
              <a:lnSpc>
                <a:spcPct val="150000"/>
              </a:lnSpc>
              <a:buNone/>
            </a:pPr>
            <a:endParaRPr lang="sl-SI" sz="2400" dirty="0">
              <a:latin typeface="Comic Sans MS" pitchFamily="66" charset="0"/>
            </a:endParaRPr>
          </a:p>
          <a:p>
            <a:pPr algn="just">
              <a:lnSpc>
                <a:spcPct val="150000"/>
              </a:lnSpc>
            </a:pPr>
            <a:r>
              <a:rPr lang="sl-SI" sz="2400" dirty="0">
                <a:latin typeface="Comic Sans MS" pitchFamily="66" charset="0"/>
              </a:rPr>
              <a:t>Učenci so spletno anketo reševali v računalniški učilnici v času od 6.5.-14.5.2021. </a:t>
            </a:r>
          </a:p>
          <a:p>
            <a:pPr algn="just">
              <a:lnSpc>
                <a:spcPct val="150000"/>
              </a:lnSpc>
            </a:pPr>
            <a:r>
              <a:rPr lang="sl-SI" sz="2400" dirty="0">
                <a:latin typeface="Comic Sans MS" pitchFamily="66" charset="0"/>
              </a:rPr>
              <a:t>Covid-19 epidemija</a:t>
            </a:r>
            <a:r>
              <a:rPr lang="sl-SI" sz="2400" dirty="0">
                <a:latin typeface="Comic Sans MS" pitchFamily="66" charset="0"/>
                <a:sym typeface="Wingdings" panose="05000000000000000000" pitchFamily="2" charset="2"/>
              </a:rPr>
              <a:t>3. in 4. razred v karanteni </a:t>
            </a:r>
            <a:endParaRPr lang="sl-SI" sz="2400" u="sng" dirty="0">
              <a:solidFill>
                <a:srgbClr val="7030A0"/>
              </a:solidFill>
              <a:highlight>
                <a:srgbClr val="FFFF00"/>
              </a:highlight>
              <a:latin typeface="Comic Sans MS" pitchFamily="66" charset="0"/>
            </a:endParaRPr>
          </a:p>
          <a:p>
            <a:pPr algn="just">
              <a:lnSpc>
                <a:spcPct val="150000"/>
              </a:lnSpc>
            </a:pPr>
            <a:endParaRPr lang="sl-SI" sz="2400" dirty="0">
              <a:latin typeface="Comic Sans MS" pitchFamily="66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23" t="787" r="5087" b="1421"/>
          <a:stretch/>
        </p:blipFill>
        <p:spPr>
          <a:xfrm flipH="1">
            <a:off x="6444208" y="2852936"/>
            <a:ext cx="2016224" cy="3071578"/>
          </a:xfrm>
          <a:prstGeom prst="rect">
            <a:avLst/>
          </a:prstGeom>
        </p:spPr>
      </p:pic>
      <p:pic>
        <p:nvPicPr>
          <p:cNvPr id="5" name="Slika 4">
            <a:extLst>
              <a:ext uri="{FF2B5EF4-FFF2-40B4-BE49-F238E27FC236}">
                <a16:creationId xmlns:a16="http://schemas.microsoft.com/office/drawing/2014/main" id="{34884276-8545-451C-BEF8-047BE49AED56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/>
          <a:srcRect l="2264" b="6800"/>
          <a:stretch/>
        </p:blipFill>
        <p:spPr>
          <a:xfrm>
            <a:off x="656978" y="3397348"/>
            <a:ext cx="4896544" cy="2527166"/>
          </a:xfrm>
          <a:prstGeom prst="rect">
            <a:avLst/>
          </a:prstGeom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BD6F7238-4678-4DEC-B270-549411DF42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1205" y="188640"/>
            <a:ext cx="8825291" cy="792088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</a:pPr>
            <a:r>
              <a:rPr lang="sl-SI" sz="2000" b="0" i="0" dirty="0">
                <a:solidFill>
                  <a:srgbClr val="7030A0"/>
                </a:solidFill>
                <a:effectLst/>
                <a:latin typeface="Comic Sans MS" panose="030F0702030302020204" pitchFamily="66" charset="0"/>
              </a:rPr>
              <a:t>6. Kako ste na splošno zadovoljen/zadovoljna s pestrostjo prehrane  v vrtcu?</a:t>
            </a:r>
            <a:endParaRPr lang="sl-SI" sz="2000" dirty="0">
              <a:solidFill>
                <a:srgbClr val="7030A0"/>
              </a:solidFill>
              <a:latin typeface="Comic Sans MS" panose="030F0702030302020204" pitchFamily="66" charset="0"/>
            </a:endParaRPr>
          </a:p>
        </p:txBody>
      </p:sp>
      <p:graphicFrame>
        <p:nvGraphicFramePr>
          <p:cNvPr id="6" name="Tabela 5">
            <a:extLst>
              <a:ext uri="{FF2B5EF4-FFF2-40B4-BE49-F238E27FC236}">
                <a16:creationId xmlns:a16="http://schemas.microsoft.com/office/drawing/2014/main" id="{36D9922C-FD13-4DBD-91BE-483F518AA65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58186961"/>
              </p:ext>
            </p:extLst>
          </p:nvPr>
        </p:nvGraphicFramePr>
        <p:xfrm>
          <a:off x="236357" y="980728"/>
          <a:ext cx="8609267" cy="388069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619065">
                  <a:extLst>
                    <a:ext uri="{9D8B030D-6E8A-4147-A177-3AD203B41FA5}">
                      <a16:colId xmlns:a16="http://schemas.microsoft.com/office/drawing/2014/main" val="156895732"/>
                    </a:ext>
                  </a:extLst>
                </a:gridCol>
                <a:gridCol w="1829962">
                  <a:extLst>
                    <a:ext uri="{9D8B030D-6E8A-4147-A177-3AD203B41FA5}">
                      <a16:colId xmlns:a16="http://schemas.microsoft.com/office/drawing/2014/main" val="2901499309"/>
                    </a:ext>
                  </a:extLst>
                </a:gridCol>
                <a:gridCol w="2160240">
                  <a:extLst>
                    <a:ext uri="{9D8B030D-6E8A-4147-A177-3AD203B41FA5}">
                      <a16:colId xmlns:a16="http://schemas.microsoft.com/office/drawing/2014/main" val="3071135224"/>
                    </a:ext>
                  </a:extLst>
                </a:gridCol>
              </a:tblGrid>
              <a:tr h="451282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sl-SI" sz="2000" b="0" kern="1200" dirty="0">
                          <a:effectLst/>
                          <a:latin typeface="Comic Sans MS" panose="030F0702030302020204" pitchFamily="66" charset="0"/>
                        </a:rPr>
                        <a:t>ODGOVORI</a:t>
                      </a:r>
                      <a:endParaRPr lang="sl-SI" sz="2000" b="0" dirty="0">
                        <a:effectLst/>
                        <a:latin typeface="Comic Sans MS" panose="030F0702030302020204" pitchFamily="66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2415" marR="82415" marT="41208" marB="41208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sl-SI" sz="2000" b="0" kern="1200">
                          <a:effectLst/>
                          <a:latin typeface="Comic Sans MS" panose="030F0702030302020204" pitchFamily="66" charset="0"/>
                        </a:rPr>
                        <a:t>FREKVENCA </a:t>
                      </a:r>
                      <a:endParaRPr lang="sl-SI" sz="2000" b="0">
                        <a:effectLst/>
                        <a:latin typeface="Comic Sans MS" panose="030F0702030302020204" pitchFamily="66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2415" marR="82415" marT="41208" marB="41208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sl-SI" sz="2000" b="0" kern="1200" dirty="0">
                          <a:effectLst/>
                          <a:latin typeface="Comic Sans MS" panose="030F0702030302020204" pitchFamily="66" charset="0"/>
                        </a:rPr>
                        <a:t>ODSTOTEK (%) </a:t>
                      </a:r>
                      <a:endParaRPr lang="sl-SI" sz="2000" b="0" dirty="0">
                        <a:effectLst/>
                        <a:latin typeface="Comic Sans MS" panose="030F0702030302020204" pitchFamily="66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2415" marR="82415" marT="41208" marB="41208"/>
                </a:tc>
                <a:extLst>
                  <a:ext uri="{0D108BD9-81ED-4DB2-BD59-A6C34878D82A}">
                    <a16:rowId xmlns:a16="http://schemas.microsoft.com/office/drawing/2014/main" val="1917478676"/>
                  </a:ext>
                </a:extLst>
              </a:tr>
              <a:tr h="451282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sl-SI" sz="2000" b="0" kern="1200">
                          <a:effectLst/>
                          <a:latin typeface="Comic Sans MS" panose="030F0702030302020204" pitchFamily="66" charset="0"/>
                        </a:rPr>
                        <a:t>SEM ZELO NEZADOVOLJEN</a:t>
                      </a:r>
                      <a:endParaRPr lang="sl-SI" sz="2000" b="0">
                        <a:effectLst/>
                        <a:latin typeface="Comic Sans MS" panose="030F0702030302020204" pitchFamily="66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2415" marR="82415" marT="41208" marB="41208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sl-SI" sz="2000" b="0" kern="1200" dirty="0">
                          <a:effectLst/>
                          <a:latin typeface="Comic Sans MS" panose="030F0702030302020204" pitchFamily="66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</a:t>
                      </a:r>
                      <a:endParaRPr lang="sl-SI" sz="2000" b="0" dirty="0">
                        <a:effectLst/>
                        <a:latin typeface="Comic Sans MS" panose="030F0702030302020204" pitchFamily="66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2415" marR="82415" marT="41208" marB="41208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sl-SI" sz="2000" b="0" kern="1200" dirty="0">
                          <a:effectLst/>
                          <a:latin typeface="Comic Sans MS" panose="030F0702030302020204" pitchFamily="66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11</a:t>
                      </a:r>
                      <a:endParaRPr lang="sl-SI" sz="2000" b="0" dirty="0">
                        <a:effectLst/>
                        <a:latin typeface="Comic Sans MS" panose="030F0702030302020204" pitchFamily="66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2415" marR="82415" marT="41208" marB="41208"/>
                </a:tc>
                <a:extLst>
                  <a:ext uri="{0D108BD9-81ED-4DB2-BD59-A6C34878D82A}">
                    <a16:rowId xmlns:a16="http://schemas.microsoft.com/office/drawing/2014/main" val="2005864441"/>
                  </a:ext>
                </a:extLst>
              </a:tr>
              <a:tr h="451282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sl-SI" sz="2000" b="0" kern="1200" dirty="0">
                          <a:effectLst/>
                          <a:latin typeface="Comic Sans MS" panose="030F0702030302020204" pitchFamily="66" charset="0"/>
                        </a:rPr>
                        <a:t>SEM NEZADOVOLJEN  </a:t>
                      </a:r>
                      <a:endParaRPr lang="sl-SI" sz="2000" b="0" dirty="0">
                        <a:effectLst/>
                        <a:latin typeface="Comic Sans MS" panose="030F0702030302020204" pitchFamily="66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2415" marR="82415" marT="41208" marB="41208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sl-SI" sz="2000" b="0" kern="1200" dirty="0">
                          <a:effectLst/>
                          <a:latin typeface="Comic Sans MS" panose="030F0702030302020204" pitchFamily="66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</a:t>
                      </a:r>
                      <a:endParaRPr lang="sl-SI" sz="2000" b="0" dirty="0">
                        <a:effectLst/>
                        <a:latin typeface="Comic Sans MS" panose="030F0702030302020204" pitchFamily="66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2415" marR="82415" marT="41208" marB="41208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sl-SI" sz="2000" b="0" kern="1200" dirty="0">
                          <a:effectLst/>
                          <a:latin typeface="Comic Sans MS" panose="030F0702030302020204" pitchFamily="66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</a:t>
                      </a:r>
                      <a:endParaRPr lang="sl-SI" sz="2000" b="0" dirty="0">
                        <a:effectLst/>
                        <a:latin typeface="Comic Sans MS" panose="030F0702030302020204" pitchFamily="66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2415" marR="82415" marT="41208" marB="41208"/>
                </a:tc>
                <a:extLst>
                  <a:ext uri="{0D108BD9-81ED-4DB2-BD59-A6C34878D82A}">
                    <a16:rowId xmlns:a16="http://schemas.microsoft.com/office/drawing/2014/main" val="383534321"/>
                  </a:ext>
                </a:extLst>
              </a:tr>
              <a:tr h="863359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sl-SI" sz="2000" b="0" kern="1200" dirty="0">
                          <a:effectLst/>
                          <a:latin typeface="Comic Sans MS" panose="030F0702030302020204" pitchFamily="66" charset="0"/>
                        </a:rPr>
                        <a:t>NISEM NITI ZADOVOLJEN, NITI NEZADOVOLJEN</a:t>
                      </a:r>
                      <a:endParaRPr lang="sl-SI" sz="2000" b="0" dirty="0">
                        <a:effectLst/>
                        <a:latin typeface="Comic Sans MS" panose="030F0702030302020204" pitchFamily="66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2415" marR="82415" marT="41208" marB="41208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sl-SI" sz="2000" b="0" kern="1200" dirty="0">
                          <a:effectLst/>
                          <a:latin typeface="Comic Sans MS" panose="030F0702030302020204" pitchFamily="66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</a:t>
                      </a:r>
                      <a:endParaRPr lang="sl-SI" sz="2000" b="0" dirty="0">
                        <a:effectLst/>
                        <a:latin typeface="Comic Sans MS" panose="030F0702030302020204" pitchFamily="66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2415" marR="82415" marT="41208" marB="41208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sl-SI" sz="2000" b="0" kern="1200" dirty="0">
                          <a:effectLst/>
                          <a:latin typeface="Comic Sans MS" panose="030F0702030302020204" pitchFamily="66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21</a:t>
                      </a:r>
                      <a:endParaRPr lang="sl-SI" sz="2000" b="0" dirty="0">
                        <a:effectLst/>
                        <a:latin typeface="Comic Sans MS" panose="030F0702030302020204" pitchFamily="66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2415" marR="82415" marT="41208" marB="41208"/>
                </a:tc>
                <a:extLst>
                  <a:ext uri="{0D108BD9-81ED-4DB2-BD59-A6C34878D82A}">
                    <a16:rowId xmlns:a16="http://schemas.microsoft.com/office/drawing/2014/main" val="3128295004"/>
                  </a:ext>
                </a:extLst>
              </a:tr>
              <a:tr h="451282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sl-SI" sz="2000" b="0" kern="1200" dirty="0">
                          <a:effectLst/>
                          <a:latin typeface="Comic Sans MS" panose="030F0702030302020204" pitchFamily="66" charset="0"/>
                        </a:rPr>
                        <a:t>SEM ZADOVOLJEN </a:t>
                      </a:r>
                      <a:endParaRPr lang="sl-SI" sz="2000" b="0" dirty="0">
                        <a:effectLst/>
                        <a:latin typeface="Comic Sans MS" panose="030F0702030302020204" pitchFamily="66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2415" marR="82415" marT="41208" marB="41208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sl-SI" sz="2000" b="0" kern="1200" dirty="0">
                          <a:effectLst/>
                          <a:latin typeface="Comic Sans MS" panose="030F0702030302020204" pitchFamily="66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17</a:t>
                      </a:r>
                      <a:endParaRPr lang="sl-SI" sz="2000" b="0" dirty="0">
                        <a:effectLst/>
                        <a:latin typeface="Comic Sans MS" panose="030F0702030302020204" pitchFamily="66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2415" marR="82415" marT="41208" marB="41208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sl-SI" sz="2000" b="0" kern="1200" dirty="0">
                          <a:effectLst/>
                          <a:latin typeface="Comic Sans MS" panose="030F0702030302020204" pitchFamily="66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61</a:t>
                      </a:r>
                      <a:endParaRPr lang="sl-SI" sz="2000" b="0" dirty="0">
                        <a:effectLst/>
                        <a:latin typeface="Comic Sans MS" panose="030F0702030302020204" pitchFamily="66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2415" marR="82415" marT="41208" marB="41208"/>
                </a:tc>
                <a:extLst>
                  <a:ext uri="{0D108BD9-81ED-4DB2-BD59-A6C34878D82A}">
                    <a16:rowId xmlns:a16="http://schemas.microsoft.com/office/drawing/2014/main" val="1339724674"/>
                  </a:ext>
                </a:extLst>
              </a:tr>
              <a:tr h="451282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sl-SI" sz="2000" b="0" kern="1200">
                          <a:effectLst/>
                          <a:latin typeface="Comic Sans MS" panose="030F0702030302020204" pitchFamily="66" charset="0"/>
                        </a:rPr>
                        <a:t>SEM ZELO ZADOVOLJEN </a:t>
                      </a:r>
                      <a:endParaRPr lang="sl-SI" sz="2000" b="0">
                        <a:effectLst/>
                        <a:latin typeface="Comic Sans MS" panose="030F0702030302020204" pitchFamily="66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2415" marR="82415" marT="41208" marB="41208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sl-SI" sz="2000" b="0" kern="1200" dirty="0">
                          <a:effectLst/>
                          <a:latin typeface="Comic Sans MS" panose="030F0702030302020204" pitchFamily="66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</a:t>
                      </a:r>
                      <a:endParaRPr lang="sl-SI" sz="2000" b="0" dirty="0">
                        <a:effectLst/>
                        <a:latin typeface="Comic Sans MS" panose="030F0702030302020204" pitchFamily="66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2415" marR="82415" marT="41208" marB="41208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sl-SI" sz="2000" b="0" kern="1200" dirty="0">
                          <a:effectLst/>
                          <a:latin typeface="Comic Sans MS" panose="030F0702030302020204" pitchFamily="66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</a:t>
                      </a:r>
                      <a:endParaRPr lang="sl-SI" sz="2000" b="0" dirty="0">
                        <a:effectLst/>
                        <a:latin typeface="Comic Sans MS" panose="030F0702030302020204" pitchFamily="66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2415" marR="82415" marT="41208" marB="41208"/>
                </a:tc>
                <a:extLst>
                  <a:ext uri="{0D108BD9-81ED-4DB2-BD59-A6C34878D82A}">
                    <a16:rowId xmlns:a16="http://schemas.microsoft.com/office/drawing/2014/main" val="106409228"/>
                  </a:ext>
                </a:extLst>
              </a:tr>
              <a:tr h="451282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sl-SI" sz="2000" b="0" kern="1200" dirty="0">
                          <a:effectLst/>
                          <a:latin typeface="Comic Sans MS" panose="030F0702030302020204" pitchFamily="66" charset="0"/>
                        </a:rPr>
                        <a:t>SKUPAJ </a:t>
                      </a:r>
                      <a:endParaRPr lang="sl-SI" sz="2000" b="0" dirty="0">
                        <a:effectLst/>
                        <a:latin typeface="Comic Sans MS" panose="030F0702030302020204" pitchFamily="66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2415" marR="82415" marT="41208" marB="41208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sl-SI" sz="2000" b="0" kern="1200" dirty="0">
                          <a:effectLst/>
                          <a:latin typeface="Comic Sans MS" panose="030F0702030302020204" pitchFamily="66" charset="0"/>
                        </a:rPr>
                        <a:t>28</a:t>
                      </a:r>
                      <a:endParaRPr lang="sl-SI" sz="2000" b="0" dirty="0">
                        <a:effectLst/>
                        <a:latin typeface="Comic Sans MS" panose="030F0702030302020204" pitchFamily="66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2415" marR="82415" marT="41208" marB="41208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sl-SI" sz="2000" b="0" kern="1200" dirty="0">
                          <a:effectLst/>
                          <a:latin typeface="Comic Sans MS" panose="030F0702030302020204" pitchFamily="66" charset="0"/>
                        </a:rPr>
                        <a:t>100</a:t>
                      </a:r>
                      <a:endParaRPr lang="sl-SI" sz="2000" b="0" dirty="0">
                        <a:effectLst/>
                        <a:latin typeface="Comic Sans MS" panose="030F0702030302020204" pitchFamily="66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2415" marR="82415" marT="41208" marB="41208"/>
                </a:tc>
                <a:extLst>
                  <a:ext uri="{0D108BD9-81ED-4DB2-BD59-A6C34878D82A}">
                    <a16:rowId xmlns:a16="http://schemas.microsoft.com/office/drawing/2014/main" val="2416898867"/>
                  </a:ext>
                </a:extLst>
              </a:tr>
            </a:tbl>
          </a:graphicData>
        </a:graphic>
      </p:graphicFrame>
      <p:sp>
        <p:nvSpPr>
          <p:cNvPr id="4" name="PoljeZBesedilom 3">
            <a:extLst>
              <a:ext uri="{FF2B5EF4-FFF2-40B4-BE49-F238E27FC236}">
                <a16:creationId xmlns:a16="http://schemas.microsoft.com/office/drawing/2014/main" id="{D3BE761A-59EA-4C92-B88F-4B65DE762E06}"/>
              </a:ext>
            </a:extLst>
          </p:cNvPr>
          <p:cNvSpPr txBox="1"/>
          <p:nvPr/>
        </p:nvSpPr>
        <p:spPr>
          <a:xfrm>
            <a:off x="211205" y="5181920"/>
            <a:ext cx="8932795" cy="15597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sl-SI" sz="2200" dirty="0">
                <a:latin typeface="Comic Sans MS" panose="030F0702030302020204" pitchFamily="66" charset="0"/>
              </a:rPr>
              <a:t>S prehrano je zadovoljnih 61 % anketiranih staršev,  21 % s prehrano niso niti zadovoljni, niti nezadovoljni. Delež anketiranih staršev, ki so s prehrano zelo nezadovoljni je 11 %.</a:t>
            </a:r>
          </a:p>
        </p:txBody>
      </p:sp>
    </p:spTree>
    <p:extLst>
      <p:ext uri="{BB962C8B-B14F-4D97-AF65-F5344CB8AC3E}">
        <p14:creationId xmlns:p14="http://schemas.microsoft.com/office/powerpoint/2010/main" val="149801028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1D36E5E9-0CAA-48BB-BB6C-B9ADED19F2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7"/>
            <a:ext cx="7886700" cy="615602"/>
          </a:xfrm>
        </p:spPr>
        <p:txBody>
          <a:bodyPr>
            <a:normAutofit/>
          </a:bodyPr>
          <a:lstStyle/>
          <a:p>
            <a:r>
              <a:rPr lang="pl-PL" sz="2200" b="0" i="0" dirty="0">
                <a:solidFill>
                  <a:srgbClr val="7030A0"/>
                </a:solidFill>
                <a:effectLst/>
                <a:latin typeface="Comic Sans MS" panose="030F0702030302020204" pitchFamily="66" charset="0"/>
              </a:rPr>
              <a:t>7. Predlagajte 3 jedi na jedilniku za popoldansko malico</a:t>
            </a:r>
            <a:endParaRPr lang="sl-SI" sz="2200" dirty="0">
              <a:solidFill>
                <a:srgbClr val="7030A0"/>
              </a:solidFill>
              <a:latin typeface="Comic Sans MS" panose="030F0702030302020204" pitchFamily="66" charset="0"/>
            </a:endParaRPr>
          </a:p>
        </p:txBody>
      </p:sp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82C29E1B-5E76-43CE-85FF-C4F42340CD9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7544" y="980728"/>
            <a:ext cx="7886700" cy="5760640"/>
          </a:xfrm>
        </p:spPr>
        <p:txBody>
          <a:bodyPr>
            <a:normAutofit lnSpcReduction="10000"/>
          </a:bodyPr>
          <a:lstStyle/>
          <a:p>
            <a:pPr>
              <a:lnSpc>
                <a:spcPct val="150000"/>
              </a:lnSpc>
            </a:pPr>
            <a:r>
              <a:rPr lang="sl-SI" sz="2200" dirty="0">
                <a:solidFill>
                  <a:srgbClr val="00B050"/>
                </a:solidFill>
                <a:latin typeface="Comic Sans MS" panose="030F0702030302020204" pitchFamily="66" charset="0"/>
              </a:rPr>
              <a:t>Najpogostejši odgovori: 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sl-SI" sz="2200" dirty="0">
                <a:latin typeface="Comic Sans MS" panose="030F0702030302020204" pitchFamily="66" charset="0"/>
              </a:rPr>
              <a:t>-sveže sezonsko sadje, 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sl-SI" sz="2200" dirty="0">
                <a:latin typeface="Comic Sans MS" panose="030F0702030302020204" pitchFamily="66" charset="0"/>
              </a:rPr>
              <a:t>-polnozrnati kruh,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sl-SI" sz="2200" dirty="0">
                <a:latin typeface="Comic Sans MS" panose="030F0702030302020204" pitchFamily="66" charset="0"/>
              </a:rPr>
              <a:t>-sirovka, rogljiček, štručka, 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sl-SI" sz="2200" dirty="0">
                <a:latin typeface="Comic Sans MS" panose="030F0702030302020204" pitchFamily="66" charset="0"/>
              </a:rPr>
              <a:t>-oreščki,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sl-SI" sz="2200" dirty="0">
                <a:latin typeface="Comic Sans MS" panose="030F0702030302020204" pitchFamily="66" charset="0"/>
              </a:rPr>
              <a:t>-suho sadje, 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sl-SI" sz="2200" dirty="0">
                <a:latin typeface="Comic Sans MS" panose="030F0702030302020204" pitchFamily="66" charset="0"/>
              </a:rPr>
              <a:t>-jogurt,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sl-SI" sz="2200" dirty="0">
                <a:latin typeface="Comic Sans MS" panose="030F0702030302020204" pitchFamily="66" charset="0"/>
              </a:rPr>
              <a:t>-zelenjavni namazi, 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sl-SI" sz="2200" dirty="0">
                <a:latin typeface="Comic Sans MS" panose="030F0702030302020204" pitchFamily="66" charset="0"/>
              </a:rPr>
              <a:t>-sadna skuta,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sl-SI" sz="2200" dirty="0">
                <a:latin typeface="Comic Sans MS" panose="030F0702030302020204" pitchFamily="66" charset="0"/>
              </a:rPr>
              <a:t>-sadna solata</a:t>
            </a:r>
          </a:p>
          <a:p>
            <a:pPr marL="0" indent="0">
              <a:buNone/>
            </a:pPr>
            <a:endParaRPr lang="sl-SI" dirty="0"/>
          </a:p>
          <a:p>
            <a:pPr marL="0" indent="0">
              <a:buNone/>
            </a:pPr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335237637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E3B35E6E-3EBA-4260-8CE1-938EFF96FA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5516" y="116632"/>
            <a:ext cx="8712968" cy="903634"/>
          </a:xfrm>
        </p:spPr>
        <p:txBody>
          <a:bodyPr>
            <a:normAutofit fontScale="90000"/>
          </a:bodyPr>
          <a:lstStyle/>
          <a:p>
            <a:pPr>
              <a:lnSpc>
                <a:spcPct val="150000"/>
              </a:lnSpc>
            </a:pPr>
            <a:r>
              <a:rPr lang="pl-PL" sz="2400" b="0" i="0" dirty="0">
                <a:solidFill>
                  <a:srgbClr val="7030A0"/>
                </a:solidFill>
                <a:effectLst/>
                <a:latin typeface="Comic Sans MS" panose="030F0702030302020204" pitchFamily="66" charset="0"/>
              </a:rPr>
              <a:t> 8. Naštejte hrano, za katere  menite, da je DOBRA in ZDRAVA?</a:t>
            </a:r>
            <a:endParaRPr lang="sl-SI" sz="2400" dirty="0">
              <a:solidFill>
                <a:srgbClr val="7030A0"/>
              </a:solidFill>
              <a:latin typeface="Comic Sans MS" panose="030F0702030302020204" pitchFamily="66" charset="0"/>
            </a:endParaRPr>
          </a:p>
        </p:txBody>
      </p:sp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787DA14A-891D-490F-9966-FC63A8CE0A4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9552" y="1124744"/>
            <a:ext cx="8064896" cy="5472608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</a:pPr>
            <a:r>
              <a:rPr lang="sl-SI" sz="2200" dirty="0">
                <a:solidFill>
                  <a:srgbClr val="00B050"/>
                </a:solidFill>
                <a:latin typeface="Comic Sans MS" panose="030F0702030302020204" pitchFamily="66" charset="0"/>
              </a:rPr>
              <a:t>Najpogostejši odgovori: 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sl-SI" sz="2200" dirty="0">
                <a:latin typeface="Comic Sans MS" panose="030F0702030302020204" pitchFamily="66" charset="0"/>
              </a:rPr>
              <a:t>-raznovrstna prehrana </a:t>
            </a:r>
            <a:r>
              <a:rPr lang="sl-SI" sz="2200" b="0" i="0" dirty="0">
                <a:effectLst/>
                <a:latin typeface="Comic Sans MS" panose="030F0702030302020204" pitchFamily="66" charset="0"/>
              </a:rPr>
              <a:t>je zdrava, kajti vsebuje vse potrebne snovi za zdrav in dober razvoj otroka,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sl-SI" sz="2200" dirty="0">
                <a:latin typeface="Comic Sans MS" panose="030F0702030302020204" pitchFamily="66" charset="0"/>
              </a:rPr>
              <a:t>-sadje, 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sl-SI" sz="2200" dirty="0">
                <a:latin typeface="Comic Sans MS" panose="030F0702030302020204" pitchFamily="66" charset="0"/>
              </a:rPr>
              <a:t>-žitarice,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sl-SI" sz="2200" dirty="0">
                <a:latin typeface="Comic Sans MS" panose="030F0702030302020204" pitchFamily="66" charset="0"/>
              </a:rPr>
              <a:t>-zelenjava,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sl-SI" sz="2200" dirty="0">
                <a:latin typeface="Comic Sans MS" panose="030F0702030302020204" pitchFamily="66" charset="0"/>
              </a:rPr>
              <a:t>-ribe,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sl-SI" sz="2200" dirty="0">
                <a:latin typeface="Comic Sans MS" panose="030F0702030302020204" pitchFamily="66" charset="0"/>
              </a:rPr>
              <a:t>-polnozrnati kruh, 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sl-SI" sz="2200" dirty="0">
                <a:latin typeface="Comic Sans MS" panose="030F0702030302020204" pitchFamily="66" charset="0"/>
              </a:rPr>
              <a:t>-enolončnice. </a:t>
            </a:r>
          </a:p>
        </p:txBody>
      </p:sp>
    </p:spTree>
    <p:extLst>
      <p:ext uri="{BB962C8B-B14F-4D97-AF65-F5344CB8AC3E}">
        <p14:creationId xmlns:p14="http://schemas.microsoft.com/office/powerpoint/2010/main" val="218346730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07504" y="116632"/>
            <a:ext cx="7886700" cy="399578"/>
          </a:xfrm>
        </p:spPr>
        <p:txBody>
          <a:bodyPr>
            <a:normAutofit/>
          </a:bodyPr>
          <a:lstStyle/>
          <a:p>
            <a:r>
              <a:rPr lang="sl-SI" sz="2000" dirty="0">
                <a:solidFill>
                  <a:srgbClr val="7030A0"/>
                </a:solidFill>
                <a:latin typeface="Comic Sans MS" panose="030F0702030302020204" pitchFamily="66" charset="0"/>
              </a:rPr>
              <a:t>9. Kako ocenjujete ponujene obroke v vrtcu?</a:t>
            </a:r>
            <a:endParaRPr lang="sl-SI" sz="2000" dirty="0"/>
          </a:p>
        </p:txBody>
      </p:sp>
      <p:graphicFrame>
        <p:nvGraphicFramePr>
          <p:cNvPr id="4" name="Tabela 3">
            <a:extLst>
              <a:ext uri="{FF2B5EF4-FFF2-40B4-BE49-F238E27FC236}">
                <a16:creationId xmlns:a16="http://schemas.microsoft.com/office/drawing/2014/main" id="{F3723E8F-0502-48CF-A72C-79ADA04784D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40194453"/>
              </p:ext>
            </p:extLst>
          </p:nvPr>
        </p:nvGraphicFramePr>
        <p:xfrm>
          <a:off x="323528" y="482643"/>
          <a:ext cx="8640958" cy="3724913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512168">
                  <a:extLst>
                    <a:ext uri="{9D8B030D-6E8A-4147-A177-3AD203B41FA5}">
                      <a16:colId xmlns:a16="http://schemas.microsoft.com/office/drawing/2014/main" val="4152082820"/>
                    </a:ext>
                  </a:extLst>
                </a:gridCol>
                <a:gridCol w="956326">
                  <a:extLst>
                    <a:ext uri="{9D8B030D-6E8A-4147-A177-3AD203B41FA5}">
                      <a16:colId xmlns:a16="http://schemas.microsoft.com/office/drawing/2014/main" val="375405508"/>
                    </a:ext>
                  </a:extLst>
                </a:gridCol>
                <a:gridCol w="1234246">
                  <a:extLst>
                    <a:ext uri="{9D8B030D-6E8A-4147-A177-3AD203B41FA5}">
                      <a16:colId xmlns:a16="http://schemas.microsoft.com/office/drawing/2014/main" val="905688408"/>
                    </a:ext>
                  </a:extLst>
                </a:gridCol>
                <a:gridCol w="1234246">
                  <a:extLst>
                    <a:ext uri="{9D8B030D-6E8A-4147-A177-3AD203B41FA5}">
                      <a16:colId xmlns:a16="http://schemas.microsoft.com/office/drawing/2014/main" val="971984733"/>
                    </a:ext>
                  </a:extLst>
                </a:gridCol>
                <a:gridCol w="1234246">
                  <a:extLst>
                    <a:ext uri="{9D8B030D-6E8A-4147-A177-3AD203B41FA5}">
                      <a16:colId xmlns:a16="http://schemas.microsoft.com/office/drawing/2014/main" val="3014267289"/>
                    </a:ext>
                  </a:extLst>
                </a:gridCol>
                <a:gridCol w="1234863">
                  <a:extLst>
                    <a:ext uri="{9D8B030D-6E8A-4147-A177-3AD203B41FA5}">
                      <a16:colId xmlns:a16="http://schemas.microsoft.com/office/drawing/2014/main" val="1756591972"/>
                    </a:ext>
                  </a:extLst>
                </a:gridCol>
                <a:gridCol w="1234863">
                  <a:extLst>
                    <a:ext uri="{9D8B030D-6E8A-4147-A177-3AD203B41FA5}">
                      <a16:colId xmlns:a16="http://schemas.microsoft.com/office/drawing/2014/main" val="2805430831"/>
                    </a:ext>
                  </a:extLst>
                </a:gridCol>
              </a:tblGrid>
              <a:tr h="358172"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800"/>
                        </a:spcAft>
                      </a:pPr>
                      <a:endParaRPr lang="sl-SI" sz="1500" dirty="0">
                        <a:effectLst/>
                        <a:latin typeface="Comic Sans MS" panose="030F0702030302020204" pitchFamily="66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862" marR="60862" marT="0" marB="0"/>
                </a:tc>
                <a:tc gridSpan="6"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800"/>
                        </a:spcAft>
                      </a:pPr>
                      <a:r>
                        <a:rPr lang="sl-SI" sz="1800" dirty="0">
                          <a:effectLst/>
                          <a:latin typeface="Comic Sans MS" panose="030F0702030302020204" pitchFamily="66" charset="0"/>
                        </a:rPr>
                        <a:t>ODGOVORI (</a:t>
                      </a:r>
                      <a:r>
                        <a:rPr lang="sl-SI" sz="1800" dirty="0">
                          <a:solidFill>
                            <a:srgbClr val="FFC000"/>
                          </a:solidFill>
                          <a:effectLst/>
                          <a:latin typeface="Comic Sans MS" panose="030F0702030302020204" pitchFamily="66" charset="0"/>
                        </a:rPr>
                        <a:t>FREKVENCA</a:t>
                      </a:r>
                      <a:r>
                        <a:rPr lang="sl-SI" sz="1800" dirty="0">
                          <a:effectLst/>
                          <a:latin typeface="Comic Sans MS" panose="030F0702030302020204" pitchFamily="66" charset="0"/>
                        </a:rPr>
                        <a:t>/</a:t>
                      </a:r>
                      <a:r>
                        <a:rPr lang="sl-SI" sz="1800" dirty="0">
                          <a:solidFill>
                            <a:srgbClr val="C00000"/>
                          </a:solidFill>
                          <a:effectLst/>
                          <a:latin typeface="Comic Sans MS" panose="030F0702030302020204" pitchFamily="66" charset="0"/>
                        </a:rPr>
                        <a:t>ODSTOTEK</a:t>
                      </a:r>
                      <a:r>
                        <a:rPr lang="sl-SI" sz="1800" dirty="0">
                          <a:effectLst/>
                          <a:latin typeface="Comic Sans MS" panose="030F0702030302020204" pitchFamily="66" charset="0"/>
                        </a:rPr>
                        <a:t>)</a:t>
                      </a:r>
                      <a:endParaRPr lang="sl-SI" sz="1800" dirty="0">
                        <a:effectLst/>
                        <a:latin typeface="Comic Sans MS" panose="030F0702030302020204" pitchFamily="66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862" marR="60862" marT="0" marB="0"/>
                </a:tc>
                <a:tc hMerge="1">
                  <a:txBody>
                    <a:bodyPr/>
                    <a:lstStyle/>
                    <a:p>
                      <a:endParaRPr lang="sl-SI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l-SI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l-SI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l-SI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l-SI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60483065"/>
                  </a:ext>
                </a:extLst>
              </a:tr>
              <a:tr h="358172"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800"/>
                        </a:spcAft>
                      </a:pPr>
                      <a:r>
                        <a:rPr lang="sl-SI" sz="1500" dirty="0">
                          <a:effectLst/>
                          <a:latin typeface="Comic Sans MS" panose="030F0702030302020204" pitchFamily="66" charset="0"/>
                        </a:rPr>
                        <a:t> OCENA</a:t>
                      </a:r>
                      <a:endParaRPr lang="sl-SI" sz="1500" dirty="0">
                        <a:effectLst/>
                        <a:latin typeface="Comic Sans MS" panose="030F0702030302020204" pitchFamily="66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862" marR="6086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sl-SI" sz="1800" dirty="0">
                          <a:effectLst/>
                          <a:latin typeface="Comic Sans MS" panose="030F0702030302020204" pitchFamily="66" charset="0"/>
                        </a:rPr>
                        <a:t>1</a:t>
                      </a:r>
                      <a:endParaRPr lang="sl-SI" sz="1800" dirty="0">
                        <a:effectLst/>
                        <a:latin typeface="Comic Sans MS" panose="030F0702030302020204" pitchFamily="66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862" marR="6086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sl-SI" sz="1800">
                          <a:effectLst/>
                          <a:latin typeface="Comic Sans MS" panose="030F0702030302020204" pitchFamily="66" charset="0"/>
                        </a:rPr>
                        <a:t>2</a:t>
                      </a:r>
                      <a:endParaRPr lang="sl-SI" sz="1800">
                        <a:effectLst/>
                        <a:latin typeface="Comic Sans MS" panose="030F0702030302020204" pitchFamily="66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862" marR="6086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sl-SI" sz="1800">
                          <a:effectLst/>
                          <a:latin typeface="Comic Sans MS" panose="030F0702030302020204" pitchFamily="66" charset="0"/>
                        </a:rPr>
                        <a:t>3</a:t>
                      </a:r>
                      <a:endParaRPr lang="sl-SI" sz="1800">
                        <a:effectLst/>
                        <a:latin typeface="Comic Sans MS" panose="030F0702030302020204" pitchFamily="66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862" marR="6086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sl-SI" sz="1800" dirty="0">
                          <a:effectLst/>
                          <a:latin typeface="Comic Sans MS" panose="030F0702030302020204" pitchFamily="66" charset="0"/>
                        </a:rPr>
                        <a:t>4</a:t>
                      </a:r>
                      <a:endParaRPr lang="sl-SI" sz="1800" dirty="0">
                        <a:effectLst/>
                        <a:latin typeface="Comic Sans MS" panose="030F0702030302020204" pitchFamily="66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862" marR="6086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sl-SI" sz="1800" dirty="0">
                          <a:effectLst/>
                          <a:latin typeface="Comic Sans MS" panose="030F0702030302020204" pitchFamily="66" charset="0"/>
                        </a:rPr>
                        <a:t>5</a:t>
                      </a:r>
                      <a:endParaRPr lang="sl-SI" sz="1800" dirty="0">
                        <a:effectLst/>
                        <a:latin typeface="Comic Sans MS" panose="030F0702030302020204" pitchFamily="66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862" marR="6086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sl-SI" sz="1800" dirty="0">
                          <a:effectLst/>
                          <a:latin typeface="Comic Sans MS" panose="030F0702030302020204" pitchFamily="66" charset="0"/>
                        </a:rPr>
                        <a:t>SKUPAJ</a:t>
                      </a:r>
                      <a:endParaRPr lang="sl-SI" sz="1800" dirty="0">
                        <a:effectLst/>
                        <a:latin typeface="Comic Sans MS" panose="030F0702030302020204" pitchFamily="66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862" marR="60862" marT="0" marB="0"/>
                </a:tc>
                <a:extLst>
                  <a:ext uri="{0D108BD9-81ED-4DB2-BD59-A6C34878D82A}">
                    <a16:rowId xmlns:a16="http://schemas.microsoft.com/office/drawing/2014/main" val="3606317688"/>
                  </a:ext>
                </a:extLst>
              </a:tr>
              <a:tr h="358172">
                <a:tc rowSpan="2"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800"/>
                        </a:spcAft>
                      </a:pPr>
                      <a:r>
                        <a:rPr lang="sl-SI" sz="1500">
                          <a:effectLst/>
                          <a:latin typeface="Comic Sans MS" panose="030F0702030302020204" pitchFamily="66" charset="0"/>
                        </a:rPr>
                        <a:t>ZAJTRK</a:t>
                      </a:r>
                      <a:endParaRPr lang="sl-SI" sz="1500">
                        <a:effectLst/>
                        <a:latin typeface="Comic Sans MS" panose="030F0702030302020204" pitchFamily="66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862" marR="6086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sl-SI" sz="1800" dirty="0">
                          <a:solidFill>
                            <a:srgbClr val="FFC000"/>
                          </a:solidFill>
                          <a:effectLst/>
                          <a:latin typeface="Comic Sans MS" panose="030F0702030302020204" pitchFamily="66" charset="0"/>
                        </a:rPr>
                        <a:t>0</a:t>
                      </a:r>
                      <a:endParaRPr lang="sl-SI" sz="1800" dirty="0">
                        <a:solidFill>
                          <a:srgbClr val="FFC000"/>
                        </a:solidFill>
                        <a:effectLst/>
                        <a:latin typeface="Comic Sans MS" panose="030F0702030302020204" pitchFamily="66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862" marR="6086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sl-SI" sz="1800" dirty="0">
                          <a:solidFill>
                            <a:srgbClr val="FFC000"/>
                          </a:solidFill>
                          <a:effectLst/>
                          <a:latin typeface="Comic Sans MS" panose="030F0702030302020204" pitchFamily="66" charset="0"/>
                        </a:rPr>
                        <a:t>1</a:t>
                      </a:r>
                      <a:endParaRPr lang="sl-SI" sz="1800" dirty="0">
                        <a:solidFill>
                          <a:srgbClr val="FFC000"/>
                        </a:solidFill>
                        <a:effectLst/>
                        <a:latin typeface="Comic Sans MS" panose="030F0702030302020204" pitchFamily="66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862" marR="6086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sl-SI" sz="1800" dirty="0">
                          <a:solidFill>
                            <a:srgbClr val="FFC000"/>
                          </a:solidFill>
                          <a:effectLst/>
                          <a:latin typeface="Comic Sans MS" panose="030F0702030302020204" pitchFamily="66" charset="0"/>
                        </a:rPr>
                        <a:t>4</a:t>
                      </a:r>
                      <a:endParaRPr lang="sl-SI" sz="1800" dirty="0">
                        <a:solidFill>
                          <a:srgbClr val="FFC000"/>
                        </a:solidFill>
                        <a:effectLst/>
                        <a:latin typeface="Comic Sans MS" panose="030F0702030302020204" pitchFamily="66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862" marR="6086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sl-SI" sz="1800" dirty="0">
                          <a:solidFill>
                            <a:srgbClr val="FFC000"/>
                          </a:solidFill>
                          <a:effectLst/>
                          <a:latin typeface="Comic Sans MS" panose="030F0702030302020204" pitchFamily="66" charset="0"/>
                        </a:rPr>
                        <a:t>6</a:t>
                      </a:r>
                      <a:endParaRPr lang="sl-SI" sz="1800" dirty="0">
                        <a:solidFill>
                          <a:srgbClr val="FFC000"/>
                        </a:solidFill>
                        <a:effectLst/>
                        <a:latin typeface="Comic Sans MS" panose="030F0702030302020204" pitchFamily="66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862" marR="6086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sl-SI" sz="1800" dirty="0">
                          <a:solidFill>
                            <a:srgbClr val="FFC000"/>
                          </a:solidFill>
                          <a:effectLst/>
                          <a:latin typeface="Comic Sans MS" panose="030F0702030302020204" pitchFamily="66" charset="0"/>
                        </a:rPr>
                        <a:t>10</a:t>
                      </a:r>
                      <a:endParaRPr lang="sl-SI" sz="1800" dirty="0">
                        <a:solidFill>
                          <a:srgbClr val="FFC000"/>
                        </a:solidFill>
                        <a:effectLst/>
                        <a:latin typeface="Comic Sans MS" panose="030F0702030302020204" pitchFamily="66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862" marR="6086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sl-SI" sz="1800" dirty="0">
                          <a:solidFill>
                            <a:srgbClr val="FFC000"/>
                          </a:solidFill>
                          <a:effectLst/>
                          <a:latin typeface="Comic Sans MS" panose="030F0702030302020204" pitchFamily="66" charset="0"/>
                        </a:rPr>
                        <a:t>21</a:t>
                      </a:r>
                      <a:endParaRPr lang="sl-SI" sz="1800" dirty="0">
                        <a:solidFill>
                          <a:srgbClr val="FFC000"/>
                        </a:solidFill>
                        <a:effectLst/>
                        <a:latin typeface="Comic Sans MS" panose="030F0702030302020204" pitchFamily="66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862" marR="60862" marT="0" marB="0"/>
                </a:tc>
                <a:extLst>
                  <a:ext uri="{0D108BD9-81ED-4DB2-BD59-A6C34878D82A}">
                    <a16:rowId xmlns:a16="http://schemas.microsoft.com/office/drawing/2014/main" val="3623045161"/>
                  </a:ext>
                </a:extLst>
              </a:tr>
              <a:tr h="358172">
                <a:tc vMerge="1">
                  <a:txBody>
                    <a:bodyPr/>
                    <a:lstStyle/>
                    <a:p>
                      <a:endParaRPr lang="sl-SI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sl-SI" sz="1800" dirty="0">
                          <a:solidFill>
                            <a:srgbClr val="C00000"/>
                          </a:solidFill>
                          <a:effectLst/>
                          <a:latin typeface="Comic Sans MS" panose="030F0702030302020204" pitchFamily="66" charset="0"/>
                        </a:rPr>
                        <a:t>0</a:t>
                      </a:r>
                      <a:endParaRPr lang="sl-SI" sz="1800" dirty="0">
                        <a:solidFill>
                          <a:srgbClr val="C00000"/>
                        </a:solidFill>
                        <a:effectLst/>
                        <a:latin typeface="Comic Sans MS" panose="030F0702030302020204" pitchFamily="66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862" marR="6086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sl-SI" sz="1800" dirty="0">
                          <a:solidFill>
                            <a:srgbClr val="C00000"/>
                          </a:solidFill>
                          <a:effectLst/>
                          <a:latin typeface="Comic Sans MS" panose="030F0702030302020204" pitchFamily="66" charset="0"/>
                        </a:rPr>
                        <a:t>5</a:t>
                      </a:r>
                      <a:endParaRPr lang="sl-SI" sz="1800" dirty="0">
                        <a:solidFill>
                          <a:srgbClr val="C00000"/>
                        </a:solidFill>
                        <a:effectLst/>
                        <a:latin typeface="Comic Sans MS" panose="030F0702030302020204" pitchFamily="66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862" marR="6086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sl-SI" sz="1800">
                          <a:solidFill>
                            <a:srgbClr val="C00000"/>
                          </a:solidFill>
                          <a:effectLst/>
                          <a:latin typeface="Comic Sans MS" panose="030F0702030302020204" pitchFamily="66" charset="0"/>
                        </a:rPr>
                        <a:t>19</a:t>
                      </a:r>
                      <a:endParaRPr lang="sl-SI" sz="1800">
                        <a:solidFill>
                          <a:srgbClr val="C00000"/>
                        </a:solidFill>
                        <a:effectLst/>
                        <a:latin typeface="Comic Sans MS" panose="030F0702030302020204" pitchFamily="66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862" marR="6086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sl-SI" sz="1800">
                          <a:solidFill>
                            <a:srgbClr val="C00000"/>
                          </a:solidFill>
                          <a:effectLst/>
                          <a:latin typeface="Comic Sans MS" panose="030F0702030302020204" pitchFamily="66" charset="0"/>
                        </a:rPr>
                        <a:t>29</a:t>
                      </a:r>
                      <a:endParaRPr lang="sl-SI" sz="1800">
                        <a:solidFill>
                          <a:srgbClr val="C00000"/>
                        </a:solidFill>
                        <a:effectLst/>
                        <a:latin typeface="Comic Sans MS" panose="030F0702030302020204" pitchFamily="66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862" marR="6086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sl-SI" sz="1800">
                          <a:solidFill>
                            <a:srgbClr val="C00000"/>
                          </a:solidFill>
                          <a:effectLst/>
                          <a:latin typeface="Comic Sans MS" panose="030F0702030302020204" pitchFamily="66" charset="0"/>
                        </a:rPr>
                        <a:t>48</a:t>
                      </a:r>
                      <a:endParaRPr lang="sl-SI" sz="1800">
                        <a:solidFill>
                          <a:srgbClr val="C00000"/>
                        </a:solidFill>
                        <a:effectLst/>
                        <a:latin typeface="Comic Sans MS" panose="030F0702030302020204" pitchFamily="66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862" marR="6086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sl-SI" sz="1800" dirty="0">
                          <a:solidFill>
                            <a:srgbClr val="C00000"/>
                          </a:solidFill>
                          <a:effectLst/>
                          <a:latin typeface="Comic Sans MS" panose="030F0702030302020204" pitchFamily="66" charset="0"/>
                        </a:rPr>
                        <a:t>100</a:t>
                      </a:r>
                      <a:endParaRPr lang="sl-SI" sz="1800" dirty="0">
                        <a:solidFill>
                          <a:srgbClr val="C00000"/>
                        </a:solidFill>
                        <a:effectLst/>
                        <a:latin typeface="Comic Sans MS" panose="030F0702030302020204" pitchFamily="66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862" marR="60862" marT="0" marB="0"/>
                </a:tc>
                <a:extLst>
                  <a:ext uri="{0D108BD9-81ED-4DB2-BD59-A6C34878D82A}">
                    <a16:rowId xmlns:a16="http://schemas.microsoft.com/office/drawing/2014/main" val="3829582319"/>
                  </a:ext>
                </a:extLst>
              </a:tr>
              <a:tr h="358172">
                <a:tc rowSpan="2"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800"/>
                        </a:spcAft>
                      </a:pPr>
                      <a:r>
                        <a:rPr lang="sl-SI" sz="1500">
                          <a:effectLst/>
                          <a:latin typeface="Comic Sans MS" panose="030F0702030302020204" pitchFamily="66" charset="0"/>
                        </a:rPr>
                        <a:t>DOP. MALICA</a:t>
                      </a:r>
                      <a:endParaRPr lang="sl-SI" sz="1500">
                        <a:effectLst/>
                        <a:latin typeface="Comic Sans MS" panose="030F0702030302020204" pitchFamily="66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862" marR="6086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sl-SI" sz="1800">
                          <a:solidFill>
                            <a:srgbClr val="FFC000"/>
                          </a:solidFill>
                          <a:effectLst/>
                          <a:latin typeface="Comic Sans MS" panose="030F0702030302020204" pitchFamily="66" charset="0"/>
                        </a:rPr>
                        <a:t>0</a:t>
                      </a:r>
                      <a:endParaRPr lang="sl-SI" sz="1800">
                        <a:solidFill>
                          <a:srgbClr val="FFC000"/>
                        </a:solidFill>
                        <a:effectLst/>
                        <a:latin typeface="Comic Sans MS" panose="030F0702030302020204" pitchFamily="66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862" marR="6086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sl-SI" sz="1800" dirty="0">
                          <a:solidFill>
                            <a:srgbClr val="FFC000"/>
                          </a:solidFill>
                          <a:effectLst/>
                          <a:latin typeface="Comic Sans MS" panose="030F0702030302020204" pitchFamily="66" charset="0"/>
                        </a:rPr>
                        <a:t>1</a:t>
                      </a:r>
                      <a:endParaRPr lang="sl-SI" sz="1800" dirty="0">
                        <a:solidFill>
                          <a:srgbClr val="FFC000"/>
                        </a:solidFill>
                        <a:effectLst/>
                        <a:latin typeface="Comic Sans MS" panose="030F0702030302020204" pitchFamily="66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862" marR="6086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sl-SI" sz="1800">
                          <a:solidFill>
                            <a:srgbClr val="FFC000"/>
                          </a:solidFill>
                          <a:effectLst/>
                          <a:latin typeface="Comic Sans MS" panose="030F0702030302020204" pitchFamily="66" charset="0"/>
                        </a:rPr>
                        <a:t>3</a:t>
                      </a:r>
                      <a:endParaRPr lang="sl-SI" sz="1800">
                        <a:solidFill>
                          <a:srgbClr val="FFC000"/>
                        </a:solidFill>
                        <a:effectLst/>
                        <a:latin typeface="Comic Sans MS" panose="030F0702030302020204" pitchFamily="66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862" marR="6086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sl-SI" sz="1800" dirty="0">
                          <a:solidFill>
                            <a:srgbClr val="FFC000"/>
                          </a:solidFill>
                          <a:effectLst/>
                          <a:latin typeface="Comic Sans MS" panose="030F0702030302020204" pitchFamily="66" charset="0"/>
                        </a:rPr>
                        <a:t>9</a:t>
                      </a:r>
                      <a:endParaRPr lang="sl-SI" sz="1800" dirty="0">
                        <a:solidFill>
                          <a:srgbClr val="FFC000"/>
                        </a:solidFill>
                        <a:effectLst/>
                        <a:latin typeface="Comic Sans MS" panose="030F0702030302020204" pitchFamily="66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862" marR="6086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sl-SI" sz="1800">
                          <a:solidFill>
                            <a:srgbClr val="FFC000"/>
                          </a:solidFill>
                          <a:effectLst/>
                          <a:latin typeface="Comic Sans MS" panose="030F0702030302020204" pitchFamily="66" charset="0"/>
                        </a:rPr>
                        <a:t>9</a:t>
                      </a:r>
                      <a:endParaRPr lang="sl-SI" sz="1800">
                        <a:solidFill>
                          <a:srgbClr val="FFC000"/>
                        </a:solidFill>
                        <a:effectLst/>
                        <a:latin typeface="Comic Sans MS" panose="030F0702030302020204" pitchFamily="66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862" marR="6086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sl-SI" sz="1800" dirty="0">
                          <a:solidFill>
                            <a:srgbClr val="FFC000"/>
                          </a:solidFill>
                          <a:effectLst/>
                          <a:latin typeface="Comic Sans MS" panose="030F0702030302020204" pitchFamily="66" charset="0"/>
                        </a:rPr>
                        <a:t>22</a:t>
                      </a:r>
                      <a:endParaRPr lang="sl-SI" sz="1800" dirty="0">
                        <a:solidFill>
                          <a:srgbClr val="FFC000"/>
                        </a:solidFill>
                        <a:effectLst/>
                        <a:latin typeface="Comic Sans MS" panose="030F0702030302020204" pitchFamily="66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862" marR="60862" marT="0" marB="0"/>
                </a:tc>
                <a:extLst>
                  <a:ext uri="{0D108BD9-81ED-4DB2-BD59-A6C34878D82A}">
                    <a16:rowId xmlns:a16="http://schemas.microsoft.com/office/drawing/2014/main" val="4156318680"/>
                  </a:ext>
                </a:extLst>
              </a:tr>
              <a:tr h="358172">
                <a:tc vMerge="1">
                  <a:txBody>
                    <a:bodyPr/>
                    <a:lstStyle/>
                    <a:p>
                      <a:endParaRPr lang="sl-SI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sl-SI" sz="1800">
                          <a:solidFill>
                            <a:srgbClr val="C00000"/>
                          </a:solidFill>
                          <a:effectLst/>
                          <a:latin typeface="Comic Sans MS" panose="030F0702030302020204" pitchFamily="66" charset="0"/>
                        </a:rPr>
                        <a:t>0</a:t>
                      </a:r>
                      <a:endParaRPr lang="sl-SI" sz="1800">
                        <a:solidFill>
                          <a:srgbClr val="C00000"/>
                        </a:solidFill>
                        <a:effectLst/>
                        <a:latin typeface="Comic Sans MS" panose="030F0702030302020204" pitchFamily="66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862" marR="6086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sl-SI" sz="1800" dirty="0">
                          <a:solidFill>
                            <a:srgbClr val="C00000"/>
                          </a:solidFill>
                          <a:effectLst/>
                          <a:latin typeface="Comic Sans MS" panose="030F0702030302020204" pitchFamily="66" charset="0"/>
                        </a:rPr>
                        <a:t>5</a:t>
                      </a:r>
                      <a:endParaRPr lang="sl-SI" sz="1800" dirty="0">
                        <a:solidFill>
                          <a:srgbClr val="C00000"/>
                        </a:solidFill>
                        <a:effectLst/>
                        <a:latin typeface="Comic Sans MS" panose="030F0702030302020204" pitchFamily="66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862" marR="6086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sl-SI" sz="1800" dirty="0">
                          <a:solidFill>
                            <a:srgbClr val="C00000"/>
                          </a:solidFill>
                          <a:effectLst/>
                          <a:latin typeface="Comic Sans MS" panose="030F0702030302020204" pitchFamily="66" charset="0"/>
                        </a:rPr>
                        <a:t>14</a:t>
                      </a:r>
                      <a:endParaRPr lang="sl-SI" sz="1800" dirty="0">
                        <a:solidFill>
                          <a:srgbClr val="C00000"/>
                        </a:solidFill>
                        <a:effectLst/>
                        <a:latin typeface="Comic Sans MS" panose="030F0702030302020204" pitchFamily="66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862" marR="6086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sl-SI" sz="1800" dirty="0">
                          <a:solidFill>
                            <a:srgbClr val="C00000"/>
                          </a:solidFill>
                          <a:effectLst/>
                          <a:latin typeface="Comic Sans MS" panose="030F0702030302020204" pitchFamily="66" charset="0"/>
                        </a:rPr>
                        <a:t>41</a:t>
                      </a:r>
                      <a:endParaRPr lang="sl-SI" sz="1800" dirty="0">
                        <a:solidFill>
                          <a:srgbClr val="C00000"/>
                        </a:solidFill>
                        <a:effectLst/>
                        <a:latin typeface="Comic Sans MS" panose="030F0702030302020204" pitchFamily="66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862" marR="6086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sl-SI" sz="1800">
                          <a:solidFill>
                            <a:srgbClr val="C00000"/>
                          </a:solidFill>
                          <a:effectLst/>
                          <a:latin typeface="Comic Sans MS" panose="030F0702030302020204" pitchFamily="66" charset="0"/>
                        </a:rPr>
                        <a:t>41</a:t>
                      </a:r>
                      <a:endParaRPr lang="sl-SI" sz="1800">
                        <a:solidFill>
                          <a:srgbClr val="C00000"/>
                        </a:solidFill>
                        <a:effectLst/>
                        <a:latin typeface="Comic Sans MS" panose="030F0702030302020204" pitchFamily="66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862" marR="6086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sl-SI" sz="1800" dirty="0">
                          <a:solidFill>
                            <a:srgbClr val="C00000"/>
                          </a:solidFill>
                          <a:effectLst/>
                          <a:latin typeface="Comic Sans MS" panose="030F0702030302020204" pitchFamily="66" charset="0"/>
                        </a:rPr>
                        <a:t>100</a:t>
                      </a:r>
                      <a:endParaRPr lang="sl-SI" sz="1800" dirty="0">
                        <a:solidFill>
                          <a:srgbClr val="C00000"/>
                        </a:solidFill>
                        <a:effectLst/>
                        <a:latin typeface="Comic Sans MS" panose="030F0702030302020204" pitchFamily="66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862" marR="60862" marT="0" marB="0"/>
                </a:tc>
                <a:extLst>
                  <a:ext uri="{0D108BD9-81ED-4DB2-BD59-A6C34878D82A}">
                    <a16:rowId xmlns:a16="http://schemas.microsoft.com/office/drawing/2014/main" val="2501628679"/>
                  </a:ext>
                </a:extLst>
              </a:tr>
              <a:tr h="358172">
                <a:tc rowSpan="2"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800"/>
                        </a:spcAft>
                      </a:pPr>
                      <a:r>
                        <a:rPr lang="sl-SI" sz="1500" dirty="0">
                          <a:effectLst/>
                          <a:latin typeface="Comic Sans MS" panose="030F0702030302020204" pitchFamily="66" charset="0"/>
                        </a:rPr>
                        <a:t>KOSILO</a:t>
                      </a:r>
                      <a:endParaRPr lang="sl-SI" sz="1500" dirty="0">
                        <a:effectLst/>
                        <a:latin typeface="Comic Sans MS" panose="030F0702030302020204" pitchFamily="66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862" marR="6086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sl-SI" sz="1800">
                          <a:solidFill>
                            <a:srgbClr val="FFC000"/>
                          </a:solidFill>
                          <a:effectLst/>
                          <a:latin typeface="Comic Sans MS" panose="030F0702030302020204" pitchFamily="66" charset="0"/>
                        </a:rPr>
                        <a:t>0</a:t>
                      </a:r>
                      <a:endParaRPr lang="sl-SI" sz="1800">
                        <a:solidFill>
                          <a:srgbClr val="FFC000"/>
                        </a:solidFill>
                        <a:effectLst/>
                        <a:latin typeface="Comic Sans MS" panose="030F0702030302020204" pitchFamily="66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862" marR="6086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sl-SI" sz="1800">
                          <a:solidFill>
                            <a:srgbClr val="FFC000"/>
                          </a:solidFill>
                          <a:effectLst/>
                          <a:latin typeface="Comic Sans MS" panose="030F0702030302020204" pitchFamily="66" charset="0"/>
                        </a:rPr>
                        <a:t>1</a:t>
                      </a:r>
                      <a:endParaRPr lang="sl-SI" sz="1800">
                        <a:solidFill>
                          <a:srgbClr val="FFC000"/>
                        </a:solidFill>
                        <a:effectLst/>
                        <a:latin typeface="Comic Sans MS" panose="030F0702030302020204" pitchFamily="66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862" marR="6086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sl-SI" sz="1800" dirty="0">
                          <a:solidFill>
                            <a:srgbClr val="FFC000"/>
                          </a:solidFill>
                          <a:effectLst/>
                          <a:latin typeface="Comic Sans MS" panose="030F0702030302020204" pitchFamily="66" charset="0"/>
                        </a:rPr>
                        <a:t>4</a:t>
                      </a:r>
                      <a:endParaRPr lang="sl-SI" sz="1800" dirty="0">
                        <a:solidFill>
                          <a:srgbClr val="FFC000"/>
                        </a:solidFill>
                        <a:effectLst/>
                        <a:latin typeface="Comic Sans MS" panose="030F0702030302020204" pitchFamily="66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862" marR="6086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sl-SI" sz="1800" dirty="0">
                          <a:solidFill>
                            <a:srgbClr val="FFC000"/>
                          </a:solidFill>
                          <a:effectLst/>
                          <a:latin typeface="Comic Sans MS" panose="030F0702030302020204" pitchFamily="66" charset="0"/>
                        </a:rPr>
                        <a:t>9</a:t>
                      </a:r>
                      <a:endParaRPr lang="sl-SI" sz="1800" dirty="0">
                        <a:solidFill>
                          <a:srgbClr val="FFC000"/>
                        </a:solidFill>
                        <a:effectLst/>
                        <a:latin typeface="Comic Sans MS" panose="030F0702030302020204" pitchFamily="66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862" marR="6086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sl-SI" sz="1800" dirty="0">
                          <a:solidFill>
                            <a:srgbClr val="FFC000"/>
                          </a:solidFill>
                          <a:effectLst/>
                          <a:latin typeface="Comic Sans MS" panose="030F0702030302020204" pitchFamily="66" charset="0"/>
                        </a:rPr>
                        <a:t>8</a:t>
                      </a:r>
                      <a:endParaRPr lang="sl-SI" sz="1800" dirty="0">
                        <a:solidFill>
                          <a:srgbClr val="FFC000"/>
                        </a:solidFill>
                        <a:effectLst/>
                        <a:latin typeface="Comic Sans MS" panose="030F0702030302020204" pitchFamily="66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862" marR="6086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sl-SI" sz="1800" dirty="0">
                          <a:solidFill>
                            <a:srgbClr val="FFC000"/>
                          </a:solidFill>
                          <a:effectLst/>
                          <a:latin typeface="Comic Sans MS" panose="030F0702030302020204" pitchFamily="66" charset="0"/>
                        </a:rPr>
                        <a:t>22</a:t>
                      </a:r>
                      <a:endParaRPr lang="sl-SI" sz="1800" dirty="0">
                        <a:solidFill>
                          <a:srgbClr val="FFC000"/>
                        </a:solidFill>
                        <a:effectLst/>
                        <a:latin typeface="Comic Sans MS" panose="030F0702030302020204" pitchFamily="66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862" marR="60862" marT="0" marB="0"/>
                </a:tc>
                <a:extLst>
                  <a:ext uri="{0D108BD9-81ED-4DB2-BD59-A6C34878D82A}">
                    <a16:rowId xmlns:a16="http://schemas.microsoft.com/office/drawing/2014/main" val="4015792298"/>
                  </a:ext>
                </a:extLst>
              </a:tr>
              <a:tr h="358172">
                <a:tc vMerge="1">
                  <a:txBody>
                    <a:bodyPr/>
                    <a:lstStyle/>
                    <a:p>
                      <a:endParaRPr lang="sl-SI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sl-SI" sz="1800" dirty="0">
                          <a:solidFill>
                            <a:srgbClr val="C00000"/>
                          </a:solidFill>
                          <a:effectLst/>
                          <a:latin typeface="Comic Sans MS" panose="030F0702030302020204" pitchFamily="66" charset="0"/>
                        </a:rPr>
                        <a:t>0</a:t>
                      </a:r>
                      <a:endParaRPr lang="sl-SI" sz="1800" dirty="0">
                        <a:solidFill>
                          <a:srgbClr val="C00000"/>
                        </a:solidFill>
                        <a:effectLst/>
                        <a:latin typeface="Comic Sans MS" panose="030F0702030302020204" pitchFamily="66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862" marR="6086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sl-SI" sz="1800">
                          <a:solidFill>
                            <a:srgbClr val="C00000"/>
                          </a:solidFill>
                          <a:effectLst/>
                          <a:latin typeface="Comic Sans MS" panose="030F0702030302020204" pitchFamily="66" charset="0"/>
                        </a:rPr>
                        <a:t>5</a:t>
                      </a:r>
                      <a:endParaRPr lang="sl-SI" sz="1800">
                        <a:solidFill>
                          <a:srgbClr val="C00000"/>
                        </a:solidFill>
                        <a:effectLst/>
                        <a:latin typeface="Comic Sans MS" panose="030F0702030302020204" pitchFamily="66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862" marR="6086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sl-SI" sz="1800">
                          <a:solidFill>
                            <a:srgbClr val="C00000"/>
                          </a:solidFill>
                          <a:effectLst/>
                          <a:latin typeface="Comic Sans MS" panose="030F0702030302020204" pitchFamily="66" charset="0"/>
                        </a:rPr>
                        <a:t>18</a:t>
                      </a:r>
                      <a:endParaRPr lang="sl-SI" sz="1800">
                        <a:solidFill>
                          <a:srgbClr val="C00000"/>
                        </a:solidFill>
                        <a:effectLst/>
                        <a:latin typeface="Comic Sans MS" panose="030F0702030302020204" pitchFamily="66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862" marR="6086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sl-SI" sz="1800">
                          <a:solidFill>
                            <a:srgbClr val="C00000"/>
                          </a:solidFill>
                          <a:effectLst/>
                          <a:latin typeface="Comic Sans MS" panose="030F0702030302020204" pitchFamily="66" charset="0"/>
                        </a:rPr>
                        <a:t>41</a:t>
                      </a:r>
                      <a:endParaRPr lang="sl-SI" sz="1800">
                        <a:solidFill>
                          <a:srgbClr val="C00000"/>
                        </a:solidFill>
                        <a:effectLst/>
                        <a:latin typeface="Comic Sans MS" panose="030F0702030302020204" pitchFamily="66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862" marR="6086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sl-SI" sz="1800">
                          <a:solidFill>
                            <a:srgbClr val="C00000"/>
                          </a:solidFill>
                          <a:effectLst/>
                          <a:latin typeface="Comic Sans MS" panose="030F0702030302020204" pitchFamily="66" charset="0"/>
                        </a:rPr>
                        <a:t>36</a:t>
                      </a:r>
                      <a:endParaRPr lang="sl-SI" sz="1800">
                        <a:solidFill>
                          <a:srgbClr val="C00000"/>
                        </a:solidFill>
                        <a:effectLst/>
                        <a:latin typeface="Comic Sans MS" panose="030F0702030302020204" pitchFamily="66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862" marR="6086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sl-SI" sz="1800" dirty="0">
                          <a:solidFill>
                            <a:srgbClr val="C00000"/>
                          </a:solidFill>
                          <a:effectLst/>
                          <a:latin typeface="Comic Sans MS" panose="030F0702030302020204" pitchFamily="66" charset="0"/>
                        </a:rPr>
                        <a:t>100</a:t>
                      </a:r>
                      <a:endParaRPr lang="sl-SI" sz="1800" dirty="0">
                        <a:solidFill>
                          <a:srgbClr val="C00000"/>
                        </a:solidFill>
                        <a:effectLst/>
                        <a:latin typeface="Comic Sans MS" panose="030F0702030302020204" pitchFamily="66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862" marR="60862" marT="0" marB="0"/>
                </a:tc>
                <a:extLst>
                  <a:ext uri="{0D108BD9-81ED-4DB2-BD59-A6C34878D82A}">
                    <a16:rowId xmlns:a16="http://schemas.microsoft.com/office/drawing/2014/main" val="632938146"/>
                  </a:ext>
                </a:extLst>
              </a:tr>
              <a:tr h="358172">
                <a:tc rowSpan="2"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800"/>
                        </a:spcAft>
                      </a:pPr>
                      <a:r>
                        <a:rPr lang="sl-SI" sz="1500">
                          <a:effectLst/>
                          <a:latin typeface="Comic Sans MS" panose="030F0702030302020204" pitchFamily="66" charset="0"/>
                        </a:rPr>
                        <a:t>POP. MALICA</a:t>
                      </a:r>
                      <a:endParaRPr lang="sl-SI" sz="1500">
                        <a:effectLst/>
                        <a:latin typeface="Comic Sans MS" panose="030F0702030302020204" pitchFamily="66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862" marR="6086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sl-SI" sz="1800">
                          <a:solidFill>
                            <a:srgbClr val="FFC000"/>
                          </a:solidFill>
                          <a:effectLst/>
                          <a:latin typeface="Comic Sans MS" panose="030F0702030302020204" pitchFamily="66" charset="0"/>
                        </a:rPr>
                        <a:t>1</a:t>
                      </a:r>
                      <a:endParaRPr lang="sl-SI" sz="1800">
                        <a:solidFill>
                          <a:srgbClr val="FFC000"/>
                        </a:solidFill>
                        <a:effectLst/>
                        <a:latin typeface="Comic Sans MS" panose="030F0702030302020204" pitchFamily="66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862" marR="6086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sl-SI" sz="1800">
                          <a:solidFill>
                            <a:srgbClr val="FFC000"/>
                          </a:solidFill>
                          <a:effectLst/>
                          <a:latin typeface="Comic Sans MS" panose="030F0702030302020204" pitchFamily="66" charset="0"/>
                        </a:rPr>
                        <a:t>3</a:t>
                      </a:r>
                      <a:endParaRPr lang="sl-SI" sz="1800">
                        <a:solidFill>
                          <a:srgbClr val="FFC000"/>
                        </a:solidFill>
                        <a:effectLst/>
                        <a:latin typeface="Comic Sans MS" panose="030F0702030302020204" pitchFamily="66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862" marR="6086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sl-SI" sz="1800">
                          <a:solidFill>
                            <a:srgbClr val="FFC000"/>
                          </a:solidFill>
                          <a:effectLst/>
                          <a:latin typeface="Comic Sans MS" panose="030F0702030302020204" pitchFamily="66" charset="0"/>
                        </a:rPr>
                        <a:t>5</a:t>
                      </a:r>
                      <a:endParaRPr lang="sl-SI" sz="1800">
                        <a:solidFill>
                          <a:srgbClr val="FFC000"/>
                        </a:solidFill>
                        <a:effectLst/>
                        <a:latin typeface="Comic Sans MS" panose="030F0702030302020204" pitchFamily="66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862" marR="6086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sl-SI" sz="1800">
                          <a:solidFill>
                            <a:srgbClr val="FFC000"/>
                          </a:solidFill>
                          <a:effectLst/>
                          <a:latin typeface="Comic Sans MS" panose="030F0702030302020204" pitchFamily="66" charset="0"/>
                        </a:rPr>
                        <a:t>7</a:t>
                      </a:r>
                      <a:endParaRPr lang="sl-SI" sz="1800">
                        <a:solidFill>
                          <a:srgbClr val="FFC000"/>
                        </a:solidFill>
                        <a:effectLst/>
                        <a:latin typeface="Comic Sans MS" panose="030F0702030302020204" pitchFamily="66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862" marR="6086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sl-SI" sz="1800">
                          <a:solidFill>
                            <a:srgbClr val="FFC000"/>
                          </a:solidFill>
                          <a:effectLst/>
                          <a:latin typeface="Comic Sans MS" panose="030F0702030302020204" pitchFamily="66" charset="0"/>
                        </a:rPr>
                        <a:t>6</a:t>
                      </a:r>
                      <a:endParaRPr lang="sl-SI" sz="1800">
                        <a:solidFill>
                          <a:srgbClr val="FFC000"/>
                        </a:solidFill>
                        <a:effectLst/>
                        <a:latin typeface="Comic Sans MS" panose="030F0702030302020204" pitchFamily="66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862" marR="6086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sl-SI" sz="1800" dirty="0">
                          <a:solidFill>
                            <a:srgbClr val="FFC000"/>
                          </a:solidFill>
                          <a:effectLst/>
                          <a:latin typeface="Comic Sans MS" panose="030F0702030302020204" pitchFamily="66" charset="0"/>
                        </a:rPr>
                        <a:t>22</a:t>
                      </a:r>
                      <a:endParaRPr lang="sl-SI" sz="1800" dirty="0">
                        <a:solidFill>
                          <a:srgbClr val="FFC000"/>
                        </a:solidFill>
                        <a:effectLst/>
                        <a:latin typeface="Comic Sans MS" panose="030F0702030302020204" pitchFamily="66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862" marR="60862" marT="0" marB="0"/>
                </a:tc>
                <a:extLst>
                  <a:ext uri="{0D108BD9-81ED-4DB2-BD59-A6C34878D82A}">
                    <a16:rowId xmlns:a16="http://schemas.microsoft.com/office/drawing/2014/main" val="1028314830"/>
                  </a:ext>
                </a:extLst>
              </a:tr>
              <a:tr h="358172">
                <a:tc vMerge="1">
                  <a:txBody>
                    <a:bodyPr/>
                    <a:lstStyle/>
                    <a:p>
                      <a:endParaRPr lang="sl-SI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sl-SI" sz="1800">
                          <a:solidFill>
                            <a:srgbClr val="C00000"/>
                          </a:solidFill>
                          <a:effectLst/>
                          <a:latin typeface="Comic Sans MS" panose="030F0702030302020204" pitchFamily="66" charset="0"/>
                        </a:rPr>
                        <a:t>5</a:t>
                      </a:r>
                      <a:endParaRPr lang="sl-SI" sz="1800">
                        <a:solidFill>
                          <a:srgbClr val="C00000"/>
                        </a:solidFill>
                        <a:effectLst/>
                        <a:latin typeface="Comic Sans MS" panose="030F0702030302020204" pitchFamily="66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862" marR="6086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sl-SI" sz="1800">
                          <a:solidFill>
                            <a:srgbClr val="C00000"/>
                          </a:solidFill>
                          <a:effectLst/>
                          <a:latin typeface="Comic Sans MS" panose="030F0702030302020204" pitchFamily="66" charset="0"/>
                        </a:rPr>
                        <a:t>14</a:t>
                      </a:r>
                      <a:endParaRPr lang="sl-SI" sz="1800">
                        <a:solidFill>
                          <a:srgbClr val="C00000"/>
                        </a:solidFill>
                        <a:effectLst/>
                        <a:latin typeface="Comic Sans MS" panose="030F0702030302020204" pitchFamily="66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862" marR="6086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sl-SI" sz="1800" dirty="0">
                          <a:solidFill>
                            <a:srgbClr val="C00000"/>
                          </a:solidFill>
                          <a:effectLst/>
                          <a:latin typeface="Comic Sans MS" panose="030F0702030302020204" pitchFamily="66" charset="0"/>
                        </a:rPr>
                        <a:t>23</a:t>
                      </a:r>
                      <a:endParaRPr lang="sl-SI" sz="1800" dirty="0">
                        <a:solidFill>
                          <a:srgbClr val="C00000"/>
                        </a:solidFill>
                        <a:effectLst/>
                        <a:latin typeface="Comic Sans MS" panose="030F0702030302020204" pitchFamily="66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862" marR="6086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sl-SI" sz="1800">
                          <a:solidFill>
                            <a:srgbClr val="C00000"/>
                          </a:solidFill>
                          <a:effectLst/>
                          <a:latin typeface="Comic Sans MS" panose="030F0702030302020204" pitchFamily="66" charset="0"/>
                        </a:rPr>
                        <a:t>32</a:t>
                      </a:r>
                      <a:endParaRPr lang="sl-SI" sz="1800">
                        <a:solidFill>
                          <a:srgbClr val="C00000"/>
                        </a:solidFill>
                        <a:effectLst/>
                        <a:latin typeface="Comic Sans MS" panose="030F0702030302020204" pitchFamily="66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862" marR="6086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sl-SI" sz="1800">
                          <a:solidFill>
                            <a:srgbClr val="C00000"/>
                          </a:solidFill>
                          <a:effectLst/>
                          <a:latin typeface="Comic Sans MS" panose="030F0702030302020204" pitchFamily="66" charset="0"/>
                        </a:rPr>
                        <a:t>27</a:t>
                      </a:r>
                      <a:endParaRPr lang="sl-SI" sz="1800">
                        <a:solidFill>
                          <a:srgbClr val="C00000"/>
                        </a:solidFill>
                        <a:effectLst/>
                        <a:latin typeface="Comic Sans MS" panose="030F0702030302020204" pitchFamily="66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862" marR="6086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sl-SI" sz="1800" dirty="0">
                          <a:solidFill>
                            <a:srgbClr val="C00000"/>
                          </a:solidFill>
                          <a:effectLst/>
                          <a:latin typeface="Comic Sans MS" panose="030F0702030302020204" pitchFamily="66" charset="0"/>
                        </a:rPr>
                        <a:t>100</a:t>
                      </a:r>
                      <a:endParaRPr lang="sl-SI" sz="1800" dirty="0">
                        <a:solidFill>
                          <a:srgbClr val="C00000"/>
                        </a:solidFill>
                        <a:effectLst/>
                        <a:latin typeface="Comic Sans MS" panose="030F0702030302020204" pitchFamily="66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862" marR="60862" marT="0" marB="0"/>
                </a:tc>
                <a:extLst>
                  <a:ext uri="{0D108BD9-81ED-4DB2-BD59-A6C34878D82A}">
                    <a16:rowId xmlns:a16="http://schemas.microsoft.com/office/drawing/2014/main" val="1856577688"/>
                  </a:ext>
                </a:extLst>
              </a:tr>
            </a:tbl>
          </a:graphicData>
        </a:graphic>
      </p:graphicFrame>
      <p:sp>
        <p:nvSpPr>
          <p:cNvPr id="5" name="PoljeZBesedilom 4">
            <a:extLst>
              <a:ext uri="{FF2B5EF4-FFF2-40B4-BE49-F238E27FC236}">
                <a16:creationId xmlns:a16="http://schemas.microsoft.com/office/drawing/2014/main" id="{00C48318-B90B-48EE-88BA-FDCDEE9EDEF8}"/>
              </a:ext>
            </a:extLst>
          </p:cNvPr>
          <p:cNvSpPr txBox="1"/>
          <p:nvPr/>
        </p:nvSpPr>
        <p:spPr>
          <a:xfrm>
            <a:off x="153635" y="4509120"/>
            <a:ext cx="8990365" cy="21238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sl-SI" b="1" dirty="0">
                <a:latin typeface="Comic Sans MS" panose="030F0702030302020204" pitchFamily="66" charset="0"/>
              </a:rPr>
              <a:t>Zajtrk:</a:t>
            </a:r>
            <a:r>
              <a:rPr lang="sl-SI" dirty="0">
                <a:latin typeface="Comic Sans MS" panose="030F0702030302020204" pitchFamily="66" charset="0"/>
              </a:rPr>
              <a:t> 48 % anketiranih staršev ocenjujejo obrok z oceno 5. </a:t>
            </a:r>
          </a:p>
          <a:p>
            <a:pPr>
              <a:lnSpc>
                <a:spcPct val="150000"/>
              </a:lnSpc>
            </a:pPr>
            <a:r>
              <a:rPr lang="sl-SI" b="1" dirty="0" err="1">
                <a:latin typeface="Comic Sans MS" panose="030F0702030302020204" pitchFamily="66" charset="0"/>
              </a:rPr>
              <a:t>Dop</a:t>
            </a:r>
            <a:r>
              <a:rPr lang="sl-SI" b="1" dirty="0">
                <a:latin typeface="Comic Sans MS" panose="030F0702030302020204" pitchFamily="66" charset="0"/>
              </a:rPr>
              <a:t>. malica</a:t>
            </a:r>
            <a:r>
              <a:rPr lang="sl-SI" dirty="0">
                <a:latin typeface="Comic Sans MS" panose="030F0702030302020204" pitchFamily="66" charset="0"/>
              </a:rPr>
              <a:t>: 41 % anketiranih staršev ocenjuje ponujen obrok z oceno 4, enak % staršev je ocenilo tudi za oceno 5. </a:t>
            </a:r>
          </a:p>
          <a:p>
            <a:pPr>
              <a:lnSpc>
                <a:spcPct val="150000"/>
              </a:lnSpc>
            </a:pPr>
            <a:r>
              <a:rPr lang="sl-SI" b="1" dirty="0">
                <a:latin typeface="Comic Sans MS" panose="030F0702030302020204" pitchFamily="66" charset="0"/>
              </a:rPr>
              <a:t>Kosilo</a:t>
            </a:r>
            <a:r>
              <a:rPr lang="sl-SI" dirty="0">
                <a:latin typeface="Comic Sans MS" panose="030F0702030302020204" pitchFamily="66" charset="0"/>
              </a:rPr>
              <a:t>: 41 % anketiranih staršev ocenjuje z oceno 4. </a:t>
            </a:r>
          </a:p>
          <a:p>
            <a:pPr>
              <a:lnSpc>
                <a:spcPct val="150000"/>
              </a:lnSpc>
            </a:pPr>
            <a:r>
              <a:rPr lang="sl-SI" b="1" dirty="0">
                <a:latin typeface="Comic Sans MS" panose="030F0702030302020204" pitchFamily="66" charset="0"/>
              </a:rPr>
              <a:t>Pop. malica</a:t>
            </a:r>
            <a:r>
              <a:rPr lang="sl-SI" dirty="0">
                <a:latin typeface="Comic Sans MS" panose="030F0702030302020204" pitchFamily="66" charset="0"/>
              </a:rPr>
              <a:t>: 32 % anketiranih staršev je ocenilo obrok z oceno 4. </a:t>
            </a:r>
          </a:p>
        </p:txBody>
      </p:sp>
    </p:spTree>
    <p:extLst>
      <p:ext uri="{BB962C8B-B14F-4D97-AF65-F5344CB8AC3E}">
        <p14:creationId xmlns:p14="http://schemas.microsoft.com/office/powerpoint/2010/main" val="299361949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86BEA558-0CA5-47F8-836C-A73072A1AC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9512" y="80963"/>
            <a:ext cx="8784976" cy="615602"/>
          </a:xfrm>
        </p:spPr>
        <p:txBody>
          <a:bodyPr>
            <a:normAutofit/>
          </a:bodyPr>
          <a:lstStyle/>
          <a:p>
            <a:r>
              <a:rPr lang="sl-SI" sz="2200" b="0" i="0" dirty="0">
                <a:solidFill>
                  <a:srgbClr val="7030A0"/>
                </a:solidFill>
                <a:effectLst/>
                <a:latin typeface="Comic Sans MS" panose="030F0702030302020204" pitchFamily="66" charset="0"/>
              </a:rPr>
              <a:t>10. Imate kakšne predloge, pripombe, pohvale v zvezi s prehrano? </a:t>
            </a:r>
            <a:endParaRPr lang="sl-SI" sz="2200" dirty="0">
              <a:solidFill>
                <a:srgbClr val="7030A0"/>
              </a:solidFill>
              <a:latin typeface="Comic Sans MS" panose="030F0702030302020204" pitchFamily="66" charset="0"/>
            </a:endParaRPr>
          </a:p>
        </p:txBody>
      </p:sp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53FA5076-8C07-4FF4-A93E-B21A894C013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5536" y="731490"/>
            <a:ext cx="8748464" cy="5721846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sl-SI" sz="2200" dirty="0">
                <a:solidFill>
                  <a:srgbClr val="00B050"/>
                </a:solidFill>
                <a:latin typeface="Comic Sans MS" panose="030F0702030302020204" pitchFamily="66" charset="0"/>
              </a:rPr>
              <a:t>Najpogostejši odgovori: 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sl-SI" sz="2200" dirty="0">
                <a:latin typeface="Comic Sans MS" panose="030F0702030302020204" pitchFamily="66" charset="0"/>
              </a:rPr>
              <a:t>-Pohvalila bi raznovrstnost obrokov, 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sl-SI" sz="2200" dirty="0">
                <a:latin typeface="Comic Sans MS" panose="030F0702030302020204" pitchFamily="66" charset="0"/>
              </a:rPr>
              <a:t>-opazila sem, da sledite Smernicam zdravega prehranjevanja, otrokovim potrebam in raznovrstnosti obrokov, 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sl-SI" sz="2200" dirty="0">
                <a:latin typeface="Comic Sans MS" panose="030F0702030302020204" pitchFamily="66" charset="0"/>
              </a:rPr>
              <a:t>-ponudite še več lokalne hrane, 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sl-SI" sz="2200" dirty="0">
                <a:latin typeface="Comic Sans MS" panose="030F0702030302020204" pitchFamily="66" charset="0"/>
              </a:rPr>
              <a:t>-še več sadja in zelenjave,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sl-SI" sz="2200" dirty="0">
                <a:latin typeface="Comic Sans MS" panose="030F0702030302020204" pitchFamily="66" charset="0"/>
              </a:rPr>
              <a:t>-več rib,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sl-SI" sz="2200" dirty="0">
                <a:latin typeface="Comic Sans MS" panose="030F0702030302020204" pitchFamily="66" charset="0"/>
              </a:rPr>
              <a:t>-moj otrok je zelo zadovoljen, kar je najpomembnejše, 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sl-SI" sz="2200" dirty="0">
                <a:latin typeface="Comic Sans MS" panose="030F0702030302020204" pitchFamily="66" charset="0"/>
              </a:rPr>
              <a:t>-še več suhega sadja in oreščkov. </a:t>
            </a:r>
          </a:p>
        </p:txBody>
      </p:sp>
    </p:spTree>
    <p:extLst>
      <p:ext uri="{BB962C8B-B14F-4D97-AF65-F5344CB8AC3E}">
        <p14:creationId xmlns:p14="http://schemas.microsoft.com/office/powerpoint/2010/main" val="207025726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Ograda vsebine 2"/>
          <p:cNvSpPr>
            <a:spLocks noGrp="1"/>
          </p:cNvSpPr>
          <p:nvPr>
            <p:ph idx="1"/>
          </p:nvPr>
        </p:nvSpPr>
        <p:spPr>
          <a:xfrm>
            <a:off x="214282" y="5572140"/>
            <a:ext cx="8929718" cy="1071570"/>
          </a:xfrm>
        </p:spPr>
        <p:txBody>
          <a:bodyPr>
            <a:normAutofit/>
          </a:bodyPr>
          <a:lstStyle/>
          <a:p>
            <a:pPr algn="r">
              <a:buNone/>
            </a:pPr>
            <a:r>
              <a:rPr lang="sl-SI" dirty="0"/>
              <a:t>					</a:t>
            </a:r>
            <a:r>
              <a:rPr lang="sl-SI" sz="3000" dirty="0">
                <a:latin typeface="Comic Sans MS" pitchFamily="66" charset="0"/>
              </a:rPr>
              <a:t>	Hvala za pozornost!</a:t>
            </a:r>
          </a:p>
        </p:txBody>
      </p:sp>
      <p:sp>
        <p:nvSpPr>
          <p:cNvPr id="5" name="Oval Callout 4"/>
          <p:cNvSpPr/>
          <p:nvPr/>
        </p:nvSpPr>
        <p:spPr>
          <a:xfrm>
            <a:off x="2051720" y="256781"/>
            <a:ext cx="6768752" cy="3717032"/>
          </a:xfrm>
          <a:prstGeom prst="wedgeEllipseCallout">
            <a:avLst>
              <a:gd name="adj1" fmla="val -48330"/>
              <a:gd name="adj2" fmla="val 59163"/>
            </a:avLst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50000"/>
              </a:lnSpc>
            </a:pPr>
            <a:endParaRPr lang="sl-SI" sz="2200" dirty="0">
              <a:solidFill>
                <a:srgbClr val="7030A0"/>
              </a:solidFill>
              <a:latin typeface="Comic Sans MS" panose="030F0702030302020204" pitchFamily="66" charset="0"/>
            </a:endParaRPr>
          </a:p>
          <a:p>
            <a:pPr>
              <a:lnSpc>
                <a:spcPct val="150000"/>
              </a:lnSpc>
            </a:pPr>
            <a:r>
              <a:rPr lang="sl-SI" sz="2400" dirty="0">
                <a:solidFill>
                  <a:srgbClr val="7030A0"/>
                </a:solidFill>
                <a:latin typeface="Comic Sans MS" panose="030F0702030302020204" pitchFamily="66" charset="0"/>
              </a:rPr>
              <a:t>Rezultati ankete pomagajo pri pripravi jedilnika.  Na šoli in v vrtcu se zavedamo pomena zdrave prehrane, saj je ta izrednega pomena.   </a:t>
            </a:r>
          </a:p>
          <a:p>
            <a:endParaRPr lang="sl-SI" sz="2400" dirty="0"/>
          </a:p>
          <a:p>
            <a:pPr algn="just"/>
            <a:endParaRPr lang="sl-SI" sz="2200" dirty="0">
              <a:latin typeface="Comic Sans MS" panose="030F0702030302020204" pitchFamily="66" charset="0"/>
            </a:endParaRPr>
          </a:p>
        </p:txBody>
      </p:sp>
      <p:sp>
        <p:nvSpPr>
          <p:cNvPr id="4098" name="AutoShape 2" descr="Image result for u&amp;ccaron;iteljic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l-SI"/>
          </a:p>
        </p:txBody>
      </p:sp>
      <p:pic>
        <p:nvPicPr>
          <p:cNvPr id="3078" name="Picture 6" descr="Image result for učiteljica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6599"/>
          <a:stretch/>
        </p:blipFill>
        <p:spPr bwMode="auto">
          <a:xfrm>
            <a:off x="16775" y="3356992"/>
            <a:ext cx="2971049" cy="3619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79668" y="192893"/>
            <a:ext cx="7498080" cy="634082"/>
          </a:xfrm>
        </p:spPr>
        <p:txBody>
          <a:bodyPr>
            <a:normAutofit fontScale="90000"/>
          </a:bodyPr>
          <a:lstStyle/>
          <a:p>
            <a:pPr lvl="0"/>
            <a:br>
              <a:rPr lang="sl-SI" sz="2400" dirty="0">
                <a:solidFill>
                  <a:srgbClr val="7030A0"/>
                </a:solidFill>
                <a:latin typeface="Comic Sans MS" pitchFamily="66" charset="0"/>
              </a:rPr>
            </a:br>
            <a:r>
              <a:rPr lang="sl-SI" sz="2700" dirty="0">
                <a:solidFill>
                  <a:srgbClr val="7030A0"/>
                </a:solidFill>
                <a:latin typeface="Comic Sans MS" pitchFamily="66" charset="0"/>
              </a:rPr>
              <a:t>1. </a:t>
            </a:r>
            <a:r>
              <a:rPr lang="en-US" sz="2700" dirty="0" err="1">
                <a:solidFill>
                  <a:srgbClr val="7030A0"/>
                </a:solidFill>
                <a:latin typeface="Comic Sans MS" pitchFamily="66" charset="0"/>
              </a:rPr>
              <a:t>Kako</a:t>
            </a:r>
            <a:r>
              <a:rPr lang="en-US" sz="2700" dirty="0">
                <a:solidFill>
                  <a:srgbClr val="7030A0"/>
                </a:solidFill>
                <a:latin typeface="Comic Sans MS" pitchFamily="66" charset="0"/>
              </a:rPr>
              <a:t> </a:t>
            </a:r>
            <a:r>
              <a:rPr lang="en-US" sz="2700" dirty="0" err="1">
                <a:solidFill>
                  <a:srgbClr val="7030A0"/>
                </a:solidFill>
                <a:latin typeface="Comic Sans MS" pitchFamily="66" charset="0"/>
              </a:rPr>
              <a:t>pogosto</a:t>
            </a:r>
            <a:r>
              <a:rPr lang="en-US" sz="2700" dirty="0">
                <a:solidFill>
                  <a:srgbClr val="7030A0"/>
                </a:solidFill>
                <a:latin typeface="Comic Sans MS" pitchFamily="66" charset="0"/>
              </a:rPr>
              <a:t> </a:t>
            </a:r>
            <a:r>
              <a:rPr lang="sl-SI" sz="2700" dirty="0">
                <a:solidFill>
                  <a:srgbClr val="7030A0"/>
                </a:solidFill>
                <a:latin typeface="Comic Sans MS" pitchFamily="66" charset="0"/>
              </a:rPr>
              <a:t>zajtrkuješ pred odhodom v šolo?</a:t>
            </a:r>
            <a:br>
              <a:rPr lang="sl-SI" dirty="0">
                <a:solidFill>
                  <a:srgbClr val="7030A0"/>
                </a:solidFill>
                <a:effectLst/>
              </a:rPr>
            </a:br>
            <a:endParaRPr lang="sl-SI" dirty="0">
              <a:solidFill>
                <a:srgbClr val="7030A0"/>
              </a:solidFill>
              <a:effectLst/>
            </a:endParaRPr>
          </a:p>
        </p:txBody>
      </p:sp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519229" y="5229200"/>
            <a:ext cx="8424780" cy="11390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sl-SI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Times New Roman" pitchFamily="18" charset="0"/>
                <a:cs typeface="Times New Roman" pitchFamily="18" charset="0"/>
              </a:rPr>
              <a:t>V primerjavi s preteklimi analizami ankete so podobni rezultati (leto 2018-35% nikoli ne zajtrkuje). </a:t>
            </a:r>
          </a:p>
        </p:txBody>
      </p:sp>
      <p:graphicFrame>
        <p:nvGraphicFramePr>
          <p:cNvPr id="5" name="Tabela 6">
            <a:extLst>
              <a:ext uri="{FF2B5EF4-FFF2-40B4-BE49-F238E27FC236}">
                <a16:creationId xmlns:a16="http://schemas.microsoft.com/office/drawing/2014/main" id="{7F02EE98-4CD3-48F5-9C0C-E26E945448A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19986721"/>
              </p:ext>
            </p:extLst>
          </p:nvPr>
        </p:nvGraphicFramePr>
        <p:xfrm>
          <a:off x="551518" y="716826"/>
          <a:ext cx="7681080" cy="367436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08312">
                  <a:extLst>
                    <a:ext uri="{9D8B030D-6E8A-4147-A177-3AD203B41FA5}">
                      <a16:colId xmlns:a16="http://schemas.microsoft.com/office/drawing/2014/main" val="701348398"/>
                    </a:ext>
                  </a:extLst>
                </a:gridCol>
                <a:gridCol w="2376264">
                  <a:extLst>
                    <a:ext uri="{9D8B030D-6E8A-4147-A177-3AD203B41FA5}">
                      <a16:colId xmlns:a16="http://schemas.microsoft.com/office/drawing/2014/main" val="388331749"/>
                    </a:ext>
                  </a:extLst>
                </a:gridCol>
                <a:gridCol w="2496504">
                  <a:extLst>
                    <a:ext uri="{9D8B030D-6E8A-4147-A177-3AD203B41FA5}">
                      <a16:colId xmlns:a16="http://schemas.microsoft.com/office/drawing/2014/main" val="9910749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</a:pPr>
                      <a:r>
                        <a:rPr lang="sl-SI" sz="2000" dirty="0">
                          <a:latin typeface="Comic Sans MS" panose="030F0702030302020204" pitchFamily="66" charset="0"/>
                        </a:rPr>
                        <a:t>ODGOVORI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</a:pPr>
                      <a:r>
                        <a:rPr lang="sl-SI" sz="2000" dirty="0">
                          <a:latin typeface="Comic Sans MS" panose="030F0702030302020204" pitchFamily="66" charset="0"/>
                        </a:rPr>
                        <a:t>FREKVENCA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</a:pPr>
                      <a:r>
                        <a:rPr lang="sl-SI" sz="2000" dirty="0">
                          <a:latin typeface="Comic Sans MS" panose="030F0702030302020204" pitchFamily="66" charset="0"/>
                        </a:rPr>
                        <a:t>ODSTOTEK (%)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9372318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</a:pPr>
                      <a:r>
                        <a:rPr lang="sl-SI" sz="2000" dirty="0">
                          <a:latin typeface="Comic Sans MS" panose="030F0702030302020204" pitchFamily="66" charset="0"/>
                        </a:rPr>
                        <a:t>VSAK DAN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</a:pPr>
                      <a:r>
                        <a:rPr lang="sl-SI" sz="2000" dirty="0">
                          <a:latin typeface="Comic Sans MS" panose="030F0702030302020204" pitchFamily="66" charset="0"/>
                        </a:rPr>
                        <a:t>35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</a:pPr>
                      <a:r>
                        <a:rPr lang="sl-SI" sz="2000" dirty="0">
                          <a:latin typeface="Comic Sans MS" panose="030F0702030302020204" pitchFamily="66" charset="0"/>
                        </a:rPr>
                        <a:t>27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42747551"/>
                  </a:ext>
                </a:extLst>
              </a:tr>
              <a:tr h="482456"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</a:pPr>
                      <a:r>
                        <a:rPr lang="sl-SI" sz="2000" dirty="0">
                          <a:latin typeface="Comic Sans MS" panose="030F0702030302020204" pitchFamily="66" charset="0"/>
                        </a:rPr>
                        <a:t>SKORAJ VSAK DAN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</a:pPr>
                      <a:r>
                        <a:rPr lang="sl-SI" sz="2000" dirty="0">
                          <a:latin typeface="Comic Sans MS" panose="030F0702030302020204" pitchFamily="66" charset="0"/>
                        </a:rPr>
                        <a:t>14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</a:pPr>
                      <a:r>
                        <a:rPr lang="sl-SI" sz="2000" dirty="0">
                          <a:latin typeface="Comic Sans MS" panose="030F0702030302020204" pitchFamily="66" charset="0"/>
                        </a:rPr>
                        <a:t>11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4867141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</a:pPr>
                      <a:r>
                        <a:rPr lang="sl-SI" sz="2000" dirty="0">
                          <a:latin typeface="Comic Sans MS" panose="030F0702030302020204" pitchFamily="66" charset="0"/>
                        </a:rPr>
                        <a:t>OBČASNO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</a:pPr>
                      <a:r>
                        <a:rPr lang="sl-SI" sz="2000" dirty="0">
                          <a:latin typeface="Comic Sans MS" panose="030F0702030302020204" pitchFamily="66" charset="0"/>
                        </a:rPr>
                        <a:t>30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</a:pPr>
                      <a:r>
                        <a:rPr lang="sl-SI" sz="2000" dirty="0">
                          <a:latin typeface="Comic Sans MS" panose="030F0702030302020204" pitchFamily="66" charset="0"/>
                        </a:rPr>
                        <a:t>23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2414758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</a:pPr>
                      <a:r>
                        <a:rPr lang="sl-SI" sz="2000" dirty="0">
                          <a:latin typeface="Comic Sans MS" panose="030F0702030302020204" pitchFamily="66" charset="0"/>
                        </a:rPr>
                        <a:t>NIKOLI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</a:pPr>
                      <a:r>
                        <a:rPr lang="sl-SI" sz="2000" dirty="0">
                          <a:latin typeface="Comic Sans MS" panose="030F0702030302020204" pitchFamily="66" charset="0"/>
                        </a:rPr>
                        <a:t>51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</a:pPr>
                      <a:r>
                        <a:rPr lang="sl-SI" sz="2000" dirty="0">
                          <a:latin typeface="Comic Sans MS" panose="030F0702030302020204" pitchFamily="66" charset="0"/>
                        </a:rPr>
                        <a:t>39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094626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</a:pPr>
                      <a:r>
                        <a:rPr lang="sl-SI" sz="2000" dirty="0">
                          <a:latin typeface="Comic Sans MS" panose="030F0702030302020204" pitchFamily="66" charset="0"/>
                        </a:rPr>
                        <a:t>SKUPAJ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</a:pPr>
                      <a:r>
                        <a:rPr lang="sl-SI" sz="2000" dirty="0">
                          <a:latin typeface="Comic Sans MS" panose="030F0702030302020204" pitchFamily="66" charset="0"/>
                        </a:rPr>
                        <a:t>130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</a:pPr>
                      <a:r>
                        <a:rPr lang="sl-SI" sz="2000" dirty="0">
                          <a:latin typeface="Comic Sans MS" panose="030F0702030302020204" pitchFamily="66" charset="0"/>
                        </a:rPr>
                        <a:t>100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15266130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02A109BB-FE05-4A79-AADD-DE68F13709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7"/>
            <a:ext cx="7886700" cy="1102600"/>
          </a:xfrm>
        </p:spPr>
        <p:txBody>
          <a:bodyPr>
            <a:normAutofit fontScale="90000"/>
          </a:bodyPr>
          <a:lstStyle/>
          <a:p>
            <a:pPr>
              <a:lnSpc>
                <a:spcPct val="150000"/>
              </a:lnSpc>
            </a:pPr>
            <a:br>
              <a:rPr lang="sl-SI" sz="2700" dirty="0">
                <a:solidFill>
                  <a:srgbClr val="7030A0"/>
                </a:solidFill>
                <a:latin typeface="Comic Sans MS" panose="030F0702030302020204" pitchFamily="66" charset="0"/>
              </a:rPr>
            </a:br>
            <a:r>
              <a:rPr lang="sl-SI" sz="2700" dirty="0">
                <a:solidFill>
                  <a:srgbClr val="7030A0"/>
                </a:solidFill>
                <a:latin typeface="Comic Sans MS" panose="030F0702030302020204" pitchFamily="66" charset="0"/>
              </a:rPr>
              <a:t>2. </a:t>
            </a:r>
            <a:r>
              <a:rPr lang="pl-PL" sz="2700" dirty="0">
                <a:solidFill>
                  <a:srgbClr val="7030A0"/>
                </a:solidFill>
                <a:effectLst/>
                <a:latin typeface="Comic Sans MS" panose="030F0702030302020204" pitchFamily="66" charset="0"/>
              </a:rPr>
              <a:t>V kolikor zajtrkuješ, kaj je najpogosteje na tvojem krožniku?</a:t>
            </a:r>
            <a:br>
              <a:rPr lang="pl-PL" sz="2400" dirty="0">
                <a:solidFill>
                  <a:srgbClr val="000000"/>
                </a:solidFill>
                <a:effectLst/>
              </a:rPr>
            </a:br>
            <a:endParaRPr lang="sl-SI" sz="2400" dirty="0">
              <a:solidFill>
                <a:srgbClr val="7030A0"/>
              </a:solidFill>
              <a:latin typeface="Comic Sans MS" panose="030F0702030302020204" pitchFamily="66" charset="0"/>
            </a:endParaRPr>
          </a:p>
        </p:txBody>
      </p:sp>
      <p:sp>
        <p:nvSpPr>
          <p:cNvPr id="16" name="Naslov 1">
            <a:extLst>
              <a:ext uri="{FF2B5EF4-FFF2-40B4-BE49-F238E27FC236}">
                <a16:creationId xmlns:a16="http://schemas.microsoft.com/office/drawing/2014/main" id="{F499E3DC-2BD7-4D45-A333-D4A5691C278B}"/>
              </a:ext>
            </a:extLst>
          </p:cNvPr>
          <p:cNvSpPr txBox="1">
            <a:spLocks/>
          </p:cNvSpPr>
          <p:nvPr/>
        </p:nvSpPr>
        <p:spPr>
          <a:xfrm>
            <a:off x="623394" y="1988840"/>
            <a:ext cx="8053061" cy="259228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2500" lnSpcReduction="10000"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60000"/>
              </a:lnSpc>
            </a:pPr>
            <a:r>
              <a:rPr lang="sl-SI" sz="2900" dirty="0">
                <a:solidFill>
                  <a:srgbClr val="00B050"/>
                </a:solidFill>
                <a:latin typeface="Comic Sans MS" panose="030F0702030302020204" pitchFamily="66" charset="0"/>
              </a:rPr>
              <a:t>Najpogostejši odgovori: </a:t>
            </a:r>
          </a:p>
          <a:p>
            <a:pPr>
              <a:lnSpc>
                <a:spcPct val="160000"/>
              </a:lnSpc>
            </a:pPr>
            <a:r>
              <a:rPr lang="sl-SI" sz="2900" dirty="0">
                <a:latin typeface="Comic Sans MS" panose="030F0702030302020204" pitchFamily="66" charset="0"/>
              </a:rPr>
              <a:t>-</a:t>
            </a:r>
            <a:r>
              <a:rPr lang="pl-PL" sz="2900" dirty="0">
                <a:latin typeface="Comic Sans MS" panose="030F0702030302020204" pitchFamily="66" charset="0"/>
              </a:rPr>
              <a:t>kosmiči, kruh, salama, sadje (banana, jabolko), jogurt, piškoti, kruh z namazom (mlečni namaz, marmelada). </a:t>
            </a:r>
            <a:br>
              <a:rPr lang="pl-PL" sz="2400" dirty="0">
                <a:solidFill>
                  <a:srgbClr val="000000"/>
                </a:solidFill>
              </a:rPr>
            </a:br>
            <a:endParaRPr lang="sl-SI" sz="2400" dirty="0">
              <a:solidFill>
                <a:srgbClr val="7030A0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1835288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76FDBFF3-D87F-4453-A61A-D560C04C11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sl-SI" sz="2400" b="0" i="0" dirty="0">
                <a:solidFill>
                  <a:srgbClr val="7030A0"/>
                </a:solidFill>
                <a:effectLst/>
                <a:latin typeface="Comic Sans MS" panose="030F0702030302020204" pitchFamily="66" charset="0"/>
              </a:rPr>
              <a:t>3. V kolikor ne zajtrkuješ, navedi razlog zakaj izpustiš zajtrk?</a:t>
            </a:r>
            <a:endParaRPr lang="sl-SI" sz="2400" dirty="0">
              <a:solidFill>
                <a:srgbClr val="7030A0"/>
              </a:solidFill>
              <a:latin typeface="Comic Sans MS" panose="030F0702030302020204" pitchFamily="66" charset="0"/>
            </a:endParaRPr>
          </a:p>
        </p:txBody>
      </p:sp>
      <p:sp>
        <p:nvSpPr>
          <p:cNvPr id="4" name="Naslov 1">
            <a:extLst>
              <a:ext uri="{FF2B5EF4-FFF2-40B4-BE49-F238E27FC236}">
                <a16:creationId xmlns:a16="http://schemas.microsoft.com/office/drawing/2014/main" id="{30E9D927-EF52-44F1-A231-86720031B610}"/>
              </a:ext>
            </a:extLst>
          </p:cNvPr>
          <p:cNvSpPr txBox="1">
            <a:spLocks/>
          </p:cNvSpPr>
          <p:nvPr/>
        </p:nvSpPr>
        <p:spPr>
          <a:xfrm>
            <a:off x="623394" y="1988840"/>
            <a:ext cx="8053061" cy="345638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52500" lnSpcReduction="20000"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60000"/>
              </a:lnSpc>
            </a:pPr>
            <a:r>
              <a:rPr lang="sl-SI" sz="4600" dirty="0">
                <a:solidFill>
                  <a:srgbClr val="00B050"/>
                </a:solidFill>
                <a:latin typeface="Comic Sans MS" panose="030F0702030302020204" pitchFamily="66" charset="0"/>
              </a:rPr>
              <a:t>Najpogostejši odgovori: </a:t>
            </a:r>
          </a:p>
          <a:p>
            <a:pPr>
              <a:lnSpc>
                <a:spcPct val="160000"/>
              </a:lnSpc>
            </a:pPr>
            <a:r>
              <a:rPr lang="sl-SI" sz="4600" dirty="0">
                <a:latin typeface="Comic Sans MS" panose="030F0702030302020204" pitchFamily="66" charset="0"/>
              </a:rPr>
              <a:t>-ker zjutraj nisem lačna, </a:t>
            </a:r>
            <a:endParaRPr lang="sl-SI" sz="4600" dirty="0">
              <a:highlight>
                <a:srgbClr val="FFFF00"/>
              </a:highlight>
              <a:latin typeface="Comic Sans MS" panose="030F0702030302020204" pitchFamily="66" charset="0"/>
            </a:endParaRPr>
          </a:p>
          <a:p>
            <a:pPr>
              <a:lnSpc>
                <a:spcPct val="160000"/>
              </a:lnSpc>
            </a:pPr>
            <a:r>
              <a:rPr lang="sl-SI" sz="4600" dirty="0">
                <a:latin typeface="Comic Sans MS" panose="030F0702030302020204" pitchFamily="66" charset="0"/>
              </a:rPr>
              <a:t>-ker nimam časa, </a:t>
            </a:r>
          </a:p>
          <a:p>
            <a:pPr>
              <a:lnSpc>
                <a:spcPct val="160000"/>
              </a:lnSpc>
            </a:pPr>
            <a:r>
              <a:rPr lang="sl-SI" sz="4600" dirty="0">
                <a:latin typeface="Comic Sans MS" panose="030F0702030302020204" pitchFamily="66" charset="0"/>
              </a:rPr>
              <a:t>-ker jem zjutraj v šoli,</a:t>
            </a:r>
          </a:p>
          <a:p>
            <a:pPr>
              <a:lnSpc>
                <a:spcPct val="160000"/>
              </a:lnSpc>
            </a:pPr>
            <a:r>
              <a:rPr lang="pl-PL" sz="4600" dirty="0">
                <a:latin typeface="Comic Sans MS" panose="030F0702030302020204" pitchFamily="66" charset="0"/>
              </a:rPr>
              <a:t>-da lahko dlje časa spim. </a:t>
            </a:r>
          </a:p>
          <a:p>
            <a:pPr>
              <a:lnSpc>
                <a:spcPct val="160000"/>
              </a:lnSpc>
            </a:pPr>
            <a:br>
              <a:rPr lang="pl-PL" sz="2400" dirty="0">
                <a:solidFill>
                  <a:srgbClr val="000000"/>
                </a:solidFill>
              </a:rPr>
            </a:br>
            <a:endParaRPr lang="sl-SI" sz="2400" dirty="0">
              <a:solidFill>
                <a:srgbClr val="7030A0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5923045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3FB224E5-0821-4852-853B-C44B5B4910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150168"/>
            <a:ext cx="7886700" cy="759618"/>
          </a:xfrm>
        </p:spPr>
        <p:txBody>
          <a:bodyPr>
            <a:normAutofit/>
          </a:bodyPr>
          <a:lstStyle/>
          <a:p>
            <a:r>
              <a:rPr lang="sl-SI" sz="2400" dirty="0">
                <a:solidFill>
                  <a:srgbClr val="7030A0"/>
                </a:solidFill>
                <a:effectLst/>
                <a:latin typeface="Comic Sans MS" panose="030F0702030302020204" pitchFamily="66" charset="0"/>
                <a:ea typeface="Times New Roman" panose="02020603050405020304" pitchFamily="18" charset="0"/>
                <a:cs typeface="Montserrat"/>
              </a:rPr>
              <a:t>4. Kako pogosto poješ šolski obrok?</a:t>
            </a:r>
            <a:endParaRPr lang="sl-SI" sz="2400" dirty="0">
              <a:solidFill>
                <a:srgbClr val="7030A0"/>
              </a:solidFill>
              <a:latin typeface="Comic Sans MS" panose="030F0702030302020204" pitchFamily="66" charset="0"/>
            </a:endParaRPr>
          </a:p>
        </p:txBody>
      </p:sp>
      <p:sp>
        <p:nvSpPr>
          <p:cNvPr id="6" name="PoljeZBesedilom 5">
            <a:extLst>
              <a:ext uri="{FF2B5EF4-FFF2-40B4-BE49-F238E27FC236}">
                <a16:creationId xmlns:a16="http://schemas.microsoft.com/office/drawing/2014/main" id="{8B0F2764-D222-456F-8CC3-23E10E8AE4C1}"/>
              </a:ext>
            </a:extLst>
          </p:cNvPr>
          <p:cNvSpPr txBox="1"/>
          <p:nvPr/>
        </p:nvSpPr>
        <p:spPr>
          <a:xfrm>
            <a:off x="253596" y="3933056"/>
            <a:ext cx="8890404" cy="26314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sl-SI" sz="2200" b="1" dirty="0" err="1">
                <a:latin typeface="Comic Sans MS" panose="030F0702030302020204" pitchFamily="66" charset="0"/>
              </a:rPr>
              <a:t>Dop</a:t>
            </a:r>
            <a:r>
              <a:rPr lang="sl-SI" sz="2200" b="1" dirty="0">
                <a:latin typeface="Comic Sans MS" panose="030F0702030302020204" pitchFamily="66" charset="0"/>
              </a:rPr>
              <a:t>. malica</a:t>
            </a:r>
            <a:r>
              <a:rPr lang="sl-SI" sz="2200" dirty="0">
                <a:latin typeface="Comic Sans MS" panose="030F0702030302020204" pitchFamily="66" charset="0"/>
              </a:rPr>
              <a:t>: 45 % anketirancev jo skoraj vedno v celoti poje. </a:t>
            </a:r>
          </a:p>
          <a:p>
            <a:pPr>
              <a:lnSpc>
                <a:spcPct val="150000"/>
              </a:lnSpc>
            </a:pPr>
            <a:r>
              <a:rPr lang="sl-SI" sz="2200" b="1" dirty="0">
                <a:latin typeface="Comic Sans MS" panose="030F0702030302020204" pitchFamily="66" charset="0"/>
              </a:rPr>
              <a:t>Kosilo</a:t>
            </a:r>
            <a:r>
              <a:rPr lang="sl-SI" sz="2200" dirty="0">
                <a:latin typeface="Comic Sans MS" panose="030F0702030302020204" pitchFamily="66" charset="0"/>
              </a:rPr>
              <a:t>: 36 % anketirancev jo poje skoraj  v celoti  </a:t>
            </a:r>
          </a:p>
          <a:p>
            <a:pPr>
              <a:lnSpc>
                <a:spcPct val="150000"/>
              </a:lnSpc>
            </a:pPr>
            <a:r>
              <a:rPr lang="sl-SI" sz="2200" b="1" dirty="0">
                <a:latin typeface="Comic Sans MS" panose="030F0702030302020204" pitchFamily="66" charset="0"/>
              </a:rPr>
              <a:t>Šolska shema</a:t>
            </a:r>
            <a:r>
              <a:rPr lang="sl-SI" sz="2200" dirty="0">
                <a:latin typeface="Comic Sans MS" panose="030F0702030302020204" pitchFamily="66" charset="0"/>
              </a:rPr>
              <a:t>: 31 % anketirancev je odgovorila, da jo včasih poje, včasih ne. </a:t>
            </a:r>
          </a:p>
          <a:p>
            <a:pPr>
              <a:lnSpc>
                <a:spcPct val="150000"/>
              </a:lnSpc>
            </a:pPr>
            <a:r>
              <a:rPr lang="sl-SI" sz="2200" b="1" dirty="0">
                <a:latin typeface="Comic Sans MS" panose="030F0702030302020204" pitchFamily="66" charset="0"/>
              </a:rPr>
              <a:t>Pop. malica</a:t>
            </a:r>
            <a:r>
              <a:rPr lang="sl-SI" sz="2200" dirty="0">
                <a:latin typeface="Comic Sans MS" panose="030F0702030302020204" pitchFamily="66" charset="0"/>
              </a:rPr>
              <a:t>: 23 % anketirancev jo vedno v celoti poje.</a:t>
            </a:r>
          </a:p>
        </p:txBody>
      </p:sp>
      <p:graphicFrame>
        <p:nvGraphicFramePr>
          <p:cNvPr id="3" name="Tabela 2">
            <a:extLst>
              <a:ext uri="{FF2B5EF4-FFF2-40B4-BE49-F238E27FC236}">
                <a16:creationId xmlns:a16="http://schemas.microsoft.com/office/drawing/2014/main" id="{6217B3E0-3104-4665-AFAF-EB92D1B0725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56456902"/>
              </p:ext>
            </p:extLst>
          </p:nvPr>
        </p:nvGraphicFramePr>
        <p:xfrm>
          <a:off x="137470" y="764704"/>
          <a:ext cx="8755010" cy="290078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782816">
                  <a:extLst>
                    <a:ext uri="{9D8B030D-6E8A-4147-A177-3AD203B41FA5}">
                      <a16:colId xmlns:a16="http://schemas.microsoft.com/office/drawing/2014/main" val="3730524355"/>
                    </a:ext>
                  </a:extLst>
                </a:gridCol>
                <a:gridCol w="1420957">
                  <a:extLst>
                    <a:ext uri="{9D8B030D-6E8A-4147-A177-3AD203B41FA5}">
                      <a16:colId xmlns:a16="http://schemas.microsoft.com/office/drawing/2014/main" val="4112720840"/>
                    </a:ext>
                  </a:extLst>
                </a:gridCol>
                <a:gridCol w="1499898">
                  <a:extLst>
                    <a:ext uri="{9D8B030D-6E8A-4147-A177-3AD203B41FA5}">
                      <a16:colId xmlns:a16="http://schemas.microsoft.com/office/drawing/2014/main" val="2963252188"/>
                    </a:ext>
                  </a:extLst>
                </a:gridCol>
                <a:gridCol w="1268765">
                  <a:extLst>
                    <a:ext uri="{9D8B030D-6E8A-4147-A177-3AD203B41FA5}">
                      <a16:colId xmlns:a16="http://schemas.microsoft.com/office/drawing/2014/main" val="2928340894"/>
                    </a:ext>
                  </a:extLst>
                </a:gridCol>
                <a:gridCol w="1783429">
                  <a:extLst>
                    <a:ext uri="{9D8B030D-6E8A-4147-A177-3AD203B41FA5}">
                      <a16:colId xmlns:a16="http://schemas.microsoft.com/office/drawing/2014/main" val="3725442360"/>
                    </a:ext>
                  </a:extLst>
                </a:gridCol>
                <a:gridCol w="999145">
                  <a:extLst>
                    <a:ext uri="{9D8B030D-6E8A-4147-A177-3AD203B41FA5}">
                      <a16:colId xmlns:a16="http://schemas.microsoft.com/office/drawing/2014/main" val="1204886924"/>
                    </a:ext>
                  </a:extLst>
                </a:gridCol>
              </a:tblGrid>
              <a:tr h="812319"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800"/>
                        </a:spcAft>
                      </a:pPr>
                      <a:r>
                        <a:rPr lang="sl-SI" sz="1500" dirty="0">
                          <a:effectLst/>
                        </a:rPr>
                        <a:t> </a:t>
                      </a:r>
                      <a:endParaRPr lang="sl-SI" sz="15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892" marR="6089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800"/>
                        </a:spcAft>
                      </a:pPr>
                      <a:r>
                        <a:rPr lang="sl-SI" sz="1500" dirty="0">
                          <a:effectLst/>
                        </a:rPr>
                        <a:t>VEDNO V CELOTI</a:t>
                      </a:r>
                      <a:endParaRPr lang="sl-SI" sz="15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892" marR="6089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800"/>
                        </a:spcAft>
                      </a:pPr>
                      <a:r>
                        <a:rPr lang="sl-SI" sz="1500">
                          <a:effectLst/>
                        </a:rPr>
                        <a:t>SKORAJ VEDNO V CELOTI</a:t>
                      </a:r>
                      <a:endParaRPr lang="sl-SI" sz="15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892" marR="6089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800"/>
                        </a:spcAft>
                      </a:pPr>
                      <a:r>
                        <a:rPr lang="sl-SI" sz="1500" dirty="0">
                          <a:effectLst/>
                        </a:rPr>
                        <a:t>VČASIH DA, VČASIH NE</a:t>
                      </a:r>
                      <a:endParaRPr lang="sl-SI" sz="15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892" marR="6089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800"/>
                        </a:spcAft>
                      </a:pPr>
                      <a:r>
                        <a:rPr lang="sl-SI" sz="1500">
                          <a:effectLst/>
                        </a:rPr>
                        <a:t>SKORAJ NIKOLI V CELOTI</a:t>
                      </a:r>
                      <a:endParaRPr lang="sl-SI" sz="15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892" marR="6089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800"/>
                        </a:spcAft>
                      </a:pPr>
                      <a:r>
                        <a:rPr lang="sl-SI" sz="1500" dirty="0">
                          <a:effectLst/>
                        </a:rPr>
                        <a:t>NIKOLI V CELOTI</a:t>
                      </a:r>
                      <a:endParaRPr lang="sl-SI" sz="15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892" marR="60892" marT="0" marB="0"/>
                </a:tc>
                <a:extLst>
                  <a:ext uri="{0D108BD9-81ED-4DB2-BD59-A6C34878D82A}">
                    <a16:rowId xmlns:a16="http://schemas.microsoft.com/office/drawing/2014/main" val="3348395546"/>
                  </a:ext>
                </a:extLst>
              </a:tr>
              <a:tr h="553389"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800"/>
                        </a:spcAft>
                      </a:pPr>
                      <a:r>
                        <a:rPr lang="sl-SI" sz="1800" dirty="0">
                          <a:effectLst/>
                        </a:rPr>
                        <a:t>DOP. MALICA</a:t>
                      </a:r>
                      <a:endParaRPr lang="sl-SI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892" marR="6089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800"/>
                        </a:spcAft>
                      </a:pPr>
                      <a:r>
                        <a:rPr lang="sl-SI" sz="1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26</a:t>
                      </a:r>
                    </a:p>
                  </a:txBody>
                  <a:tcPr marL="60892" marR="6089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800"/>
                        </a:spcAft>
                      </a:pPr>
                      <a:r>
                        <a:rPr lang="sl-SI" sz="1800" dirty="0">
                          <a:effectLst/>
                          <a:latin typeface="+mn-lt"/>
                          <a:ea typeface="+mn-ea"/>
                          <a:cs typeface="+mn-cs"/>
                        </a:rPr>
                        <a:t>45</a:t>
                      </a:r>
                      <a:endParaRPr lang="sl-SI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892" marR="6089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800"/>
                        </a:spcAft>
                      </a:pPr>
                      <a:r>
                        <a:rPr lang="sl-SI" sz="1800" dirty="0">
                          <a:effectLst/>
                          <a:latin typeface="+mn-lt"/>
                          <a:ea typeface="+mn-ea"/>
                          <a:cs typeface="+mn-cs"/>
                        </a:rPr>
                        <a:t>21</a:t>
                      </a:r>
                      <a:endParaRPr lang="sl-SI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892" marR="6089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800"/>
                        </a:spcAft>
                      </a:pPr>
                      <a:r>
                        <a:rPr lang="sl-SI" sz="1800" dirty="0">
                          <a:effectLst/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  <a:endParaRPr lang="sl-SI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892" marR="6089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800"/>
                        </a:spcAft>
                      </a:pPr>
                      <a:r>
                        <a:rPr lang="sl-SI" sz="1800" dirty="0">
                          <a:effectLst/>
                          <a:latin typeface="+mn-lt"/>
                          <a:ea typeface="+mn-ea"/>
                          <a:cs typeface="+mn-cs"/>
                        </a:rPr>
                        <a:t>6</a:t>
                      </a:r>
                      <a:endParaRPr lang="sl-SI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892" marR="60892" marT="0" marB="0"/>
                </a:tc>
                <a:extLst>
                  <a:ext uri="{0D108BD9-81ED-4DB2-BD59-A6C34878D82A}">
                    <a16:rowId xmlns:a16="http://schemas.microsoft.com/office/drawing/2014/main" val="906450851"/>
                  </a:ext>
                </a:extLst>
              </a:tr>
              <a:tr h="255692"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800"/>
                        </a:spcAft>
                      </a:pPr>
                      <a:r>
                        <a:rPr lang="sl-SI" sz="1800">
                          <a:effectLst/>
                        </a:rPr>
                        <a:t>KOSILO</a:t>
                      </a:r>
                      <a:endParaRPr lang="sl-SI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892" marR="6089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800"/>
                        </a:spcAft>
                      </a:pPr>
                      <a:r>
                        <a:rPr lang="sl-SI" sz="1800" dirty="0">
                          <a:effectLst/>
                          <a:latin typeface="+mn-lt"/>
                          <a:ea typeface="+mn-ea"/>
                          <a:cs typeface="+mn-cs"/>
                        </a:rPr>
                        <a:t>28</a:t>
                      </a:r>
                      <a:endParaRPr lang="sl-SI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892" marR="6089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800"/>
                        </a:spcAft>
                      </a:pPr>
                      <a:r>
                        <a:rPr lang="sl-SI" sz="1800" dirty="0">
                          <a:effectLst/>
                          <a:latin typeface="+mn-lt"/>
                          <a:ea typeface="+mn-ea"/>
                          <a:cs typeface="+mn-cs"/>
                        </a:rPr>
                        <a:t>36</a:t>
                      </a:r>
                      <a:endParaRPr lang="sl-SI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892" marR="6089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800"/>
                        </a:spcAft>
                      </a:pPr>
                      <a:r>
                        <a:rPr lang="sl-SI" sz="1800" dirty="0">
                          <a:effectLst/>
                        </a:rPr>
                        <a:t>23</a:t>
                      </a:r>
                      <a:endParaRPr lang="sl-SI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892" marR="6089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800"/>
                        </a:spcAft>
                      </a:pPr>
                      <a:r>
                        <a:rPr lang="sl-SI" sz="1800" dirty="0">
                          <a:effectLst/>
                        </a:rPr>
                        <a:t>3</a:t>
                      </a:r>
                      <a:endParaRPr lang="sl-SI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892" marR="6089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800"/>
                        </a:spcAft>
                      </a:pPr>
                      <a:r>
                        <a:rPr lang="sl-SI" sz="1800" dirty="0">
                          <a:effectLst/>
                        </a:rPr>
                        <a:t>11</a:t>
                      </a:r>
                      <a:endParaRPr lang="sl-SI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892" marR="60892" marT="0" marB="0"/>
                </a:tc>
                <a:extLst>
                  <a:ext uri="{0D108BD9-81ED-4DB2-BD59-A6C34878D82A}">
                    <a16:rowId xmlns:a16="http://schemas.microsoft.com/office/drawing/2014/main" val="605667275"/>
                  </a:ext>
                </a:extLst>
              </a:tr>
              <a:tr h="255692"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800"/>
                        </a:spcAft>
                      </a:pPr>
                      <a:r>
                        <a:rPr lang="sl-SI" sz="1800">
                          <a:effectLst/>
                        </a:rPr>
                        <a:t>ŠOLSKA SHEMA</a:t>
                      </a:r>
                      <a:endParaRPr lang="sl-SI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892" marR="6089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800"/>
                        </a:spcAft>
                      </a:pPr>
                      <a:r>
                        <a:rPr lang="sl-SI" sz="1800" dirty="0">
                          <a:effectLst/>
                          <a:latin typeface="+mn-lt"/>
                          <a:ea typeface="+mn-ea"/>
                          <a:cs typeface="+mn-cs"/>
                        </a:rPr>
                        <a:t>22</a:t>
                      </a:r>
                      <a:endParaRPr lang="sl-SI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892" marR="6089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800"/>
                        </a:spcAft>
                      </a:pPr>
                      <a:r>
                        <a:rPr lang="sl-SI" sz="1800" dirty="0">
                          <a:effectLst/>
                        </a:rPr>
                        <a:t>24</a:t>
                      </a:r>
                      <a:endParaRPr lang="sl-SI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892" marR="6089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800"/>
                        </a:spcAft>
                      </a:pPr>
                      <a:r>
                        <a:rPr lang="sl-SI" sz="1800" dirty="0">
                          <a:effectLst/>
                          <a:latin typeface="+mn-lt"/>
                          <a:ea typeface="+mn-ea"/>
                          <a:cs typeface="+mn-cs"/>
                        </a:rPr>
                        <a:t>31</a:t>
                      </a:r>
                      <a:endParaRPr lang="sl-SI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892" marR="6089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800"/>
                        </a:spcAft>
                      </a:pPr>
                      <a:r>
                        <a:rPr lang="sl-SI" sz="1800" dirty="0">
                          <a:effectLst/>
                        </a:rPr>
                        <a:t>15</a:t>
                      </a:r>
                      <a:endParaRPr lang="sl-SI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892" marR="6089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800"/>
                        </a:spcAft>
                      </a:pPr>
                      <a:r>
                        <a:rPr lang="sl-SI" sz="1800" dirty="0">
                          <a:effectLst/>
                          <a:latin typeface="+mn-lt"/>
                          <a:ea typeface="+mn-ea"/>
                          <a:cs typeface="+mn-cs"/>
                        </a:rPr>
                        <a:t>8</a:t>
                      </a:r>
                      <a:endParaRPr lang="sl-SI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892" marR="60892" marT="0" marB="0"/>
                </a:tc>
                <a:extLst>
                  <a:ext uri="{0D108BD9-81ED-4DB2-BD59-A6C34878D82A}">
                    <a16:rowId xmlns:a16="http://schemas.microsoft.com/office/drawing/2014/main" val="1523587925"/>
                  </a:ext>
                </a:extLst>
              </a:tr>
              <a:tr h="553389"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800"/>
                        </a:spcAft>
                      </a:pPr>
                      <a:r>
                        <a:rPr lang="sl-SI" sz="1800" dirty="0">
                          <a:effectLst/>
                        </a:rPr>
                        <a:t>POP.  MALICA</a:t>
                      </a:r>
                      <a:endParaRPr lang="sl-SI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892" marR="6089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800"/>
                        </a:spcAft>
                      </a:pPr>
                      <a:r>
                        <a:rPr lang="sl-SI" sz="1800" dirty="0">
                          <a:effectLst/>
                          <a:latin typeface="+mn-lt"/>
                          <a:ea typeface="+mn-ea"/>
                          <a:cs typeface="+mn-cs"/>
                        </a:rPr>
                        <a:t>23</a:t>
                      </a:r>
                      <a:endParaRPr lang="sl-SI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892" marR="6089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800"/>
                        </a:spcAft>
                      </a:pPr>
                      <a:r>
                        <a:rPr lang="sl-SI" sz="1800" dirty="0">
                          <a:effectLst/>
                          <a:latin typeface="+mn-lt"/>
                          <a:ea typeface="+mn-ea"/>
                          <a:cs typeface="+mn-cs"/>
                        </a:rPr>
                        <a:t>7</a:t>
                      </a:r>
                      <a:endParaRPr lang="sl-SI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892" marR="6089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800"/>
                        </a:spcAft>
                      </a:pPr>
                      <a:r>
                        <a:rPr lang="sl-SI" sz="1800" dirty="0">
                          <a:effectLst/>
                          <a:latin typeface="+mn-lt"/>
                          <a:ea typeface="+mn-ea"/>
                          <a:cs typeface="+mn-cs"/>
                        </a:rPr>
                        <a:t>10</a:t>
                      </a:r>
                      <a:endParaRPr lang="sl-SI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892" marR="6089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800"/>
                        </a:spcAft>
                      </a:pPr>
                      <a:r>
                        <a:rPr lang="sl-SI" sz="1800" dirty="0">
                          <a:effectLst/>
                        </a:rPr>
                        <a:t>1</a:t>
                      </a:r>
                      <a:endParaRPr lang="sl-SI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892" marR="6089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800"/>
                        </a:spcAft>
                      </a:pPr>
                      <a:r>
                        <a:rPr lang="sl-SI" sz="1800" dirty="0">
                          <a:effectLst/>
                          <a:latin typeface="+mn-lt"/>
                          <a:ea typeface="+mn-ea"/>
                          <a:cs typeface="+mn-cs"/>
                        </a:rPr>
                        <a:t>59</a:t>
                      </a:r>
                      <a:endParaRPr lang="sl-SI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892" marR="60892" marT="0" marB="0"/>
                </a:tc>
                <a:extLst>
                  <a:ext uri="{0D108BD9-81ED-4DB2-BD59-A6C34878D82A}">
                    <a16:rowId xmlns:a16="http://schemas.microsoft.com/office/drawing/2014/main" val="38993818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7362493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F87D7845-D876-404F-B455-45E81AAC68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7"/>
            <a:ext cx="8263830" cy="615602"/>
          </a:xfrm>
        </p:spPr>
        <p:txBody>
          <a:bodyPr>
            <a:normAutofit fontScale="90000"/>
          </a:bodyPr>
          <a:lstStyle/>
          <a:p>
            <a:pPr>
              <a:lnSpc>
                <a:spcPct val="150000"/>
              </a:lnSpc>
            </a:pPr>
            <a:r>
              <a:rPr lang="sl-SI" sz="2400" b="0" i="0" dirty="0">
                <a:solidFill>
                  <a:srgbClr val="7030A0"/>
                </a:solidFill>
                <a:effectLst/>
                <a:latin typeface="Comic Sans MS" panose="030F0702030302020204" pitchFamily="66" charset="0"/>
              </a:rPr>
              <a:t>5. Ali meniš, da je prehrana na naši šoli zdrava prehrana?</a:t>
            </a:r>
            <a:endParaRPr lang="sl-SI" sz="2400" dirty="0">
              <a:solidFill>
                <a:srgbClr val="7030A0"/>
              </a:solidFill>
              <a:latin typeface="Comic Sans MS" panose="030F0702030302020204" pitchFamily="66" charset="0"/>
            </a:endParaRPr>
          </a:p>
        </p:txBody>
      </p:sp>
      <p:sp>
        <p:nvSpPr>
          <p:cNvPr id="3" name="PoljeZBesedilom 2">
            <a:extLst>
              <a:ext uri="{FF2B5EF4-FFF2-40B4-BE49-F238E27FC236}">
                <a16:creationId xmlns:a16="http://schemas.microsoft.com/office/drawing/2014/main" id="{56B25701-A471-4E16-B5AF-66BF0F79C44B}"/>
              </a:ext>
            </a:extLst>
          </p:cNvPr>
          <p:cNvSpPr txBox="1"/>
          <p:nvPr/>
        </p:nvSpPr>
        <p:spPr>
          <a:xfrm>
            <a:off x="539551" y="4149079"/>
            <a:ext cx="8064896" cy="11390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sl-SI" sz="2400" dirty="0">
                <a:latin typeface="Comic Sans MS" panose="030F0702030302020204" pitchFamily="66" charset="0"/>
              </a:rPr>
              <a:t>Zelo visok odstotek učencev (82 %), ki so izpolnili anketo meni, da se na šoli prehranjujejo zdravo. </a:t>
            </a:r>
          </a:p>
        </p:txBody>
      </p:sp>
      <p:graphicFrame>
        <p:nvGraphicFramePr>
          <p:cNvPr id="6" name="Tabela 6">
            <a:extLst>
              <a:ext uri="{FF2B5EF4-FFF2-40B4-BE49-F238E27FC236}">
                <a16:creationId xmlns:a16="http://schemas.microsoft.com/office/drawing/2014/main" id="{56B4B160-C1C0-435D-974B-2DDB19CC5FA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46010513"/>
              </p:ext>
            </p:extLst>
          </p:nvPr>
        </p:nvGraphicFramePr>
        <p:xfrm>
          <a:off x="755576" y="1344919"/>
          <a:ext cx="6624735" cy="244957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08245">
                  <a:extLst>
                    <a:ext uri="{9D8B030D-6E8A-4147-A177-3AD203B41FA5}">
                      <a16:colId xmlns:a16="http://schemas.microsoft.com/office/drawing/2014/main" val="701348398"/>
                    </a:ext>
                  </a:extLst>
                </a:gridCol>
                <a:gridCol w="2208245">
                  <a:extLst>
                    <a:ext uri="{9D8B030D-6E8A-4147-A177-3AD203B41FA5}">
                      <a16:colId xmlns:a16="http://schemas.microsoft.com/office/drawing/2014/main" val="388331749"/>
                    </a:ext>
                  </a:extLst>
                </a:gridCol>
                <a:gridCol w="2208245">
                  <a:extLst>
                    <a:ext uri="{9D8B030D-6E8A-4147-A177-3AD203B41FA5}">
                      <a16:colId xmlns:a16="http://schemas.microsoft.com/office/drawing/2014/main" val="9910749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</a:pPr>
                      <a:r>
                        <a:rPr lang="sl-SI" sz="2000" dirty="0">
                          <a:latin typeface="Comic Sans MS" panose="030F0702030302020204" pitchFamily="66" charset="0"/>
                        </a:rPr>
                        <a:t>ODGOVORI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</a:pPr>
                      <a:r>
                        <a:rPr lang="sl-SI" sz="2000" dirty="0">
                          <a:latin typeface="Comic Sans MS" panose="030F0702030302020204" pitchFamily="66" charset="0"/>
                        </a:rPr>
                        <a:t>FREKVENCA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</a:pPr>
                      <a:r>
                        <a:rPr lang="sl-SI" sz="2000" dirty="0">
                          <a:latin typeface="Comic Sans MS" panose="030F0702030302020204" pitchFamily="66" charset="0"/>
                        </a:rPr>
                        <a:t>ODSTOTEK (%)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9372318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</a:pPr>
                      <a:r>
                        <a:rPr lang="sl-SI" sz="2000" dirty="0">
                          <a:latin typeface="Comic Sans MS" panose="030F0702030302020204" pitchFamily="66" charset="0"/>
                        </a:rPr>
                        <a:t>DA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</a:pPr>
                      <a:r>
                        <a:rPr lang="sl-SI" sz="2000" dirty="0">
                          <a:latin typeface="Comic Sans MS" panose="030F0702030302020204" pitchFamily="66" charset="0"/>
                        </a:rPr>
                        <a:t>105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</a:pPr>
                      <a:r>
                        <a:rPr lang="sl-SI" sz="2000" dirty="0">
                          <a:latin typeface="Comic Sans MS" panose="030F0702030302020204" pitchFamily="66" charset="0"/>
                        </a:rPr>
                        <a:t>82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4274755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</a:pPr>
                      <a:r>
                        <a:rPr lang="sl-SI" sz="2000" dirty="0">
                          <a:latin typeface="Comic Sans MS" panose="030F0702030302020204" pitchFamily="66" charset="0"/>
                        </a:rPr>
                        <a:t>NE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</a:pPr>
                      <a:r>
                        <a:rPr lang="sl-SI" sz="2000" dirty="0">
                          <a:latin typeface="Comic Sans MS" panose="030F0702030302020204" pitchFamily="66" charset="0"/>
                        </a:rPr>
                        <a:t>24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</a:pPr>
                      <a:r>
                        <a:rPr lang="sl-SI" sz="2000" dirty="0">
                          <a:latin typeface="Comic Sans MS" panose="030F0702030302020204" pitchFamily="66" charset="0"/>
                        </a:rPr>
                        <a:t>18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4867141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</a:pPr>
                      <a:r>
                        <a:rPr lang="sl-SI" sz="2000" dirty="0">
                          <a:latin typeface="Comic Sans MS" panose="030F0702030302020204" pitchFamily="66" charset="0"/>
                        </a:rPr>
                        <a:t>OBČASNO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</a:pPr>
                      <a:r>
                        <a:rPr lang="sl-SI" sz="2000" dirty="0">
                          <a:latin typeface="Comic Sans MS" panose="030F0702030302020204" pitchFamily="66" charset="0"/>
                        </a:rPr>
                        <a:t>129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</a:pPr>
                      <a:r>
                        <a:rPr lang="sl-SI" sz="2000" dirty="0">
                          <a:latin typeface="Comic Sans MS" panose="030F0702030302020204" pitchFamily="66" charset="0"/>
                        </a:rPr>
                        <a:t>100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2414758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851944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289D70E7-A5E5-41D7-BECB-DDD284F56D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3528" y="365126"/>
            <a:ext cx="8568952" cy="831625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sl-SI" sz="2400" b="0" i="0" dirty="0">
                <a:solidFill>
                  <a:srgbClr val="7030A0"/>
                </a:solidFill>
                <a:effectLst/>
                <a:latin typeface="Comic Sans MS" panose="030F0702030302020204" pitchFamily="66" charset="0"/>
              </a:rPr>
              <a:t>6. Napiši 3 jedi, ki jih najraje poješ pri dopoldanski malici </a:t>
            </a:r>
            <a:endParaRPr lang="sl-SI" sz="2400" dirty="0">
              <a:solidFill>
                <a:srgbClr val="7030A0"/>
              </a:solidFill>
              <a:latin typeface="Comic Sans MS" panose="030F0702030302020204" pitchFamily="66" charset="0"/>
            </a:endParaRPr>
          </a:p>
        </p:txBody>
      </p:sp>
      <p:sp>
        <p:nvSpPr>
          <p:cNvPr id="6" name="Označba mesta vsebine 5">
            <a:extLst>
              <a:ext uri="{FF2B5EF4-FFF2-40B4-BE49-F238E27FC236}">
                <a16:creationId xmlns:a16="http://schemas.microsoft.com/office/drawing/2014/main" id="{19A3247B-BBF2-42DA-AAFE-862B15AF674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7544" y="1253331"/>
            <a:ext cx="7886700" cy="4351338"/>
          </a:xfrm>
        </p:spPr>
        <p:txBody>
          <a:bodyPr>
            <a:normAutofit/>
          </a:bodyPr>
          <a:lstStyle/>
          <a:p>
            <a:pPr>
              <a:lnSpc>
                <a:spcPct val="160000"/>
              </a:lnSpc>
            </a:pPr>
            <a:r>
              <a:rPr lang="sl-SI" sz="2400" dirty="0">
                <a:solidFill>
                  <a:srgbClr val="00B050"/>
                </a:solidFill>
                <a:latin typeface="Comic Sans MS" panose="030F0702030302020204" pitchFamily="66" charset="0"/>
              </a:rPr>
              <a:t>Najpogostejši odgovori: </a:t>
            </a:r>
          </a:p>
          <a:p>
            <a:pPr marL="0" indent="0">
              <a:lnSpc>
                <a:spcPct val="160000"/>
              </a:lnSpc>
              <a:buNone/>
            </a:pPr>
            <a:r>
              <a:rPr lang="sl-SI" sz="2400" dirty="0">
                <a:latin typeface="Comic Sans MS" panose="030F0702030302020204" pitchFamily="66" charset="0"/>
              </a:rPr>
              <a:t>-hrenovke, sirovka, sadje (banana, jabolko),  umešana jajca, mlečni namaz, viki namaz, </a:t>
            </a:r>
            <a:r>
              <a:rPr lang="sl-SI" sz="2400" dirty="0" err="1">
                <a:latin typeface="Comic Sans MS" panose="030F0702030302020204" pitchFamily="66" charset="0"/>
              </a:rPr>
              <a:t>čokolešnik</a:t>
            </a:r>
            <a:r>
              <a:rPr lang="sl-SI" sz="2400" dirty="0">
                <a:latin typeface="Comic Sans MS" panose="030F0702030302020204" pitchFamily="66" charset="0"/>
              </a:rPr>
              <a:t>, kruh in med, kruh in marmelada.</a:t>
            </a:r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16029973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63F6B662-C4C1-48C8-A327-5DF3383022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7"/>
            <a:ext cx="7886700" cy="759618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sl-SI" sz="2400" b="0" i="0" dirty="0">
                <a:solidFill>
                  <a:srgbClr val="7030A0"/>
                </a:solidFill>
                <a:effectLst/>
                <a:latin typeface="Comic Sans MS" panose="030F0702030302020204" pitchFamily="66" charset="0"/>
              </a:rPr>
              <a:t>7. Napiši 3 jedi, ki jih najraje poješ pri šolskem kosilu.</a:t>
            </a:r>
            <a:endParaRPr lang="sl-SI" sz="2400" dirty="0">
              <a:solidFill>
                <a:srgbClr val="7030A0"/>
              </a:solidFill>
              <a:latin typeface="Comic Sans MS" panose="030F0702030302020204" pitchFamily="66" charset="0"/>
            </a:endParaRPr>
          </a:p>
        </p:txBody>
      </p:sp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A7645EE8-A053-4E89-AF8A-EBC1B78991C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412776"/>
            <a:ext cx="7886700" cy="4351338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sl-SI" sz="2400" dirty="0">
                <a:solidFill>
                  <a:srgbClr val="00B050"/>
                </a:solidFill>
                <a:latin typeface="Comic Sans MS" panose="030F0702030302020204" pitchFamily="66" charset="0"/>
              </a:rPr>
              <a:t>Najpogostejši odgovori: </a:t>
            </a:r>
          </a:p>
          <a:p>
            <a:pPr>
              <a:lnSpc>
                <a:spcPct val="150000"/>
              </a:lnSpc>
            </a:pPr>
            <a:r>
              <a:rPr lang="sl-SI" sz="2400" dirty="0">
                <a:latin typeface="Comic Sans MS" panose="030F0702030302020204" pitchFamily="66" charset="0"/>
              </a:rPr>
              <a:t>Gobova juha, </a:t>
            </a:r>
            <a:r>
              <a:rPr lang="sl-SI" sz="2400" dirty="0" err="1">
                <a:latin typeface="Comic Sans MS" panose="030F0702030302020204" pitchFamily="66" charset="0"/>
              </a:rPr>
              <a:t>čufti</a:t>
            </a:r>
            <a:r>
              <a:rPr lang="sl-SI" sz="2400" dirty="0">
                <a:latin typeface="Comic Sans MS" panose="030F0702030302020204" pitchFamily="66" charset="0"/>
              </a:rPr>
              <a:t> v paradižnikovi omaki, njoki, štrukelj, piščančja bedrca, mlinci, mesna lazanja, špageti z bolonjsko omako, goveja juha z rezanci, kitajsko zelje v solati, rižev narastek, kruhov cmok, kremna špinača.</a:t>
            </a:r>
          </a:p>
        </p:txBody>
      </p:sp>
    </p:spTree>
    <p:extLst>
      <p:ext uri="{BB962C8B-B14F-4D97-AF65-F5344CB8AC3E}">
        <p14:creationId xmlns:p14="http://schemas.microsoft.com/office/powerpoint/2010/main" val="165499467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ova tema">
  <a:themeElements>
    <a:clrScheme name="Pisarna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Pisarna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Pisarn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ova tema">
  <a:themeElements>
    <a:clrScheme name="Pisarn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isarn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isarn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5112</TotalTime>
  <Words>1438</Words>
  <Application>Microsoft Office PowerPoint</Application>
  <PresentationFormat>Diaprojekcija na zaslonu (4:3)</PresentationFormat>
  <Paragraphs>305</Paragraphs>
  <Slides>25</Slides>
  <Notes>0</Notes>
  <HiddenSlides>0</HiddenSlides>
  <MMClips>0</MMClips>
  <ScaleCrop>false</ScaleCrop>
  <HeadingPairs>
    <vt:vector size="6" baseType="variant">
      <vt:variant>
        <vt:lpstr>Uporabljene pisave</vt:lpstr>
      </vt:variant>
      <vt:variant>
        <vt:i4>4</vt:i4>
      </vt:variant>
      <vt:variant>
        <vt:lpstr>Tema</vt:lpstr>
      </vt:variant>
      <vt:variant>
        <vt:i4>1</vt:i4>
      </vt:variant>
      <vt:variant>
        <vt:lpstr>Naslovi diapozitivov</vt:lpstr>
      </vt:variant>
      <vt:variant>
        <vt:i4>25</vt:i4>
      </vt:variant>
    </vt:vector>
  </HeadingPairs>
  <TitlesOfParts>
    <vt:vector size="30" baseType="lpstr">
      <vt:lpstr>Arial</vt:lpstr>
      <vt:lpstr>Calibri</vt:lpstr>
      <vt:lpstr>Calibri Light</vt:lpstr>
      <vt:lpstr>Comic Sans MS</vt:lpstr>
      <vt:lpstr>Officeova tema</vt:lpstr>
      <vt:lpstr>          Analiza ankete o zadovoljstvu učencev s  šolsko prehrano </vt:lpstr>
      <vt:lpstr>PowerPointova predstavitev</vt:lpstr>
      <vt:lpstr> 1. Kako pogosto zajtrkuješ pred odhodom v šolo? </vt:lpstr>
      <vt:lpstr> 2. V kolikor zajtrkuješ, kaj je najpogosteje na tvojem krožniku? </vt:lpstr>
      <vt:lpstr>3. V kolikor ne zajtrkuješ, navedi razlog zakaj izpustiš zajtrk?</vt:lpstr>
      <vt:lpstr>4. Kako pogosto poješ šolski obrok?</vt:lpstr>
      <vt:lpstr>5. Ali meniš, da je prehrana na naši šoli zdrava prehrana?</vt:lpstr>
      <vt:lpstr>6. Napiši 3 jedi, ki jih najraje poješ pri dopoldanski malici </vt:lpstr>
      <vt:lpstr>7. Napiši 3 jedi, ki jih najraje poješ pri šolskem kosilu.</vt:lpstr>
      <vt:lpstr>8. Predlagaj nove jedi, ki bi jih želel/a na jedilniku za dopoldansko malico.</vt:lpstr>
      <vt:lpstr>9. Napiši 3 jedi, ki jih po navadi ne poješ pri šolskem kosilu. </vt:lpstr>
      <vt:lpstr> 10. Kako si na splošno zadovoljen/a s šolsko prehrano? </vt:lpstr>
      <vt:lpstr>11. Imaš kakšen predlog, pripombe, pohvale v zvezi s šolsko prehrano?</vt:lpstr>
      <vt:lpstr>                    </vt:lpstr>
      <vt:lpstr>1. Kako pogosto Vaš otrok zajtrkuje doma pred odhodom v vrtec?</vt:lpstr>
      <vt:lpstr>2. V kolikor Vaš otrok zajtrkuje doma, kaj je najpogosteje na krožniku? </vt:lpstr>
      <vt:lpstr>3. V kolikor Vaš otrok ne zajtrkuje doma, navedite razlog zakaj izpusti zajtrk?</vt:lpstr>
      <vt:lpstr>4. Ali menite, da je prehrana v vrtcu ZDRAVA?</vt:lpstr>
      <vt:lpstr>5. Napišite 3 jedi, ki po vašem mnenju niso primerne za kosilo?</vt:lpstr>
      <vt:lpstr>6. Kako ste na splošno zadovoljen/zadovoljna s pestrostjo prehrane  v vrtcu?</vt:lpstr>
      <vt:lpstr>7. Predlagajte 3 jedi na jedilniku za popoldansko malico</vt:lpstr>
      <vt:lpstr> 8. Naštejte hrano, za katere  menite, da je DOBRA in ZDRAVA?</vt:lpstr>
      <vt:lpstr>9. Kako ocenjujete ponujene obroke v vrtcu?</vt:lpstr>
      <vt:lpstr>10. Imate kakšne predloge, pripombe, pohvale v zvezi s prehrano? </vt:lpstr>
      <vt:lpstr>PowerPointova predstavitev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Rezultati ankete o zadovoljstvu učencev in predšolskih otrok s prehrano  Šolsko leto 2012/2013</dc:title>
  <dc:creator>KEM</dc:creator>
  <cp:lastModifiedBy>Sani sani</cp:lastModifiedBy>
  <cp:revision>200</cp:revision>
  <dcterms:created xsi:type="dcterms:W3CDTF">2013-03-18T07:09:41Z</dcterms:created>
  <dcterms:modified xsi:type="dcterms:W3CDTF">2021-06-03T15:32:37Z</dcterms:modified>
</cp:coreProperties>
</file>